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4"/>
  </p:notesMasterIdLst>
  <p:handoutMasterIdLst>
    <p:handoutMasterId r:id="rId75"/>
  </p:handoutMasterIdLst>
  <p:sldIdLst>
    <p:sldId id="362" r:id="rId5"/>
    <p:sldId id="363" r:id="rId6"/>
    <p:sldId id="364" r:id="rId7"/>
    <p:sldId id="366" r:id="rId8"/>
    <p:sldId id="432" r:id="rId9"/>
    <p:sldId id="412" r:id="rId10"/>
    <p:sldId id="410" r:id="rId11"/>
    <p:sldId id="411" r:id="rId12"/>
    <p:sldId id="367" r:id="rId13"/>
    <p:sldId id="394" r:id="rId14"/>
    <p:sldId id="368" r:id="rId15"/>
    <p:sldId id="395" r:id="rId16"/>
    <p:sldId id="369" r:id="rId17"/>
    <p:sldId id="397" r:id="rId18"/>
    <p:sldId id="370" r:id="rId19"/>
    <p:sldId id="398" r:id="rId20"/>
    <p:sldId id="371" r:id="rId21"/>
    <p:sldId id="396" r:id="rId22"/>
    <p:sldId id="372" r:id="rId23"/>
    <p:sldId id="399" r:id="rId24"/>
    <p:sldId id="373" r:id="rId25"/>
    <p:sldId id="400" r:id="rId26"/>
    <p:sldId id="374" r:id="rId27"/>
    <p:sldId id="401" r:id="rId28"/>
    <p:sldId id="375" r:id="rId29"/>
    <p:sldId id="402" r:id="rId30"/>
    <p:sldId id="376" r:id="rId31"/>
    <p:sldId id="403" r:id="rId32"/>
    <p:sldId id="377" r:id="rId33"/>
    <p:sldId id="404" r:id="rId34"/>
    <p:sldId id="378" r:id="rId35"/>
    <p:sldId id="405" r:id="rId36"/>
    <p:sldId id="379" r:id="rId37"/>
    <p:sldId id="406" r:id="rId38"/>
    <p:sldId id="380" r:id="rId39"/>
    <p:sldId id="407" r:id="rId40"/>
    <p:sldId id="381" r:id="rId41"/>
    <p:sldId id="408" r:id="rId42"/>
    <p:sldId id="382" r:id="rId43"/>
    <p:sldId id="409"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383" r:id="rId63"/>
    <p:sldId id="384" r:id="rId64"/>
    <p:sldId id="385" r:id="rId65"/>
    <p:sldId id="386" r:id="rId66"/>
    <p:sldId id="387" r:id="rId67"/>
    <p:sldId id="388" r:id="rId68"/>
    <p:sldId id="389" r:id="rId69"/>
    <p:sldId id="390" r:id="rId70"/>
    <p:sldId id="391" r:id="rId71"/>
    <p:sldId id="392" r:id="rId72"/>
    <p:sldId id="39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1EFD2-E53B-4BFF-9202-7479EE198B6A}" v="436" dt="2024-11-08T15:28:58.5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6" autoAdjust="0"/>
    <p:restoredTop sz="87010" autoAdjust="0"/>
  </p:normalViewPr>
  <p:slideViewPr>
    <p:cSldViewPr snapToGrid="0">
      <p:cViewPr varScale="1">
        <p:scale>
          <a:sx n="95" d="100"/>
          <a:sy n="95" d="100"/>
        </p:scale>
        <p:origin x="1356" y="66"/>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1381EFD2-E53B-4BFF-9202-7479EE198B6A}"/>
    <pc:docChg chg="undo redo custSel addSld delSld modSld sldOrd modMainMaster">
      <pc:chgData name="McHarg, Catherine" userId="88b8f76c-9ae3-4745-88eb-fe0667a22af5" providerId="ADAL" clId="{1381EFD2-E53B-4BFF-9202-7479EE198B6A}" dt="2024-11-08T15:47:15.443" v="2767" actId="478"/>
      <pc:docMkLst>
        <pc:docMk/>
      </pc:docMkLst>
      <pc:sldChg chg="del">
        <pc:chgData name="McHarg, Catherine" userId="88b8f76c-9ae3-4745-88eb-fe0667a22af5" providerId="ADAL" clId="{1381EFD2-E53B-4BFF-9202-7479EE198B6A}" dt="2024-11-08T10:25:50.933" v="1428" actId="47"/>
        <pc:sldMkLst>
          <pc:docMk/>
          <pc:sldMk cId="602609153" sldId="283"/>
        </pc:sldMkLst>
      </pc:sldChg>
      <pc:sldChg chg="del">
        <pc:chgData name="McHarg, Catherine" userId="88b8f76c-9ae3-4745-88eb-fe0667a22af5" providerId="ADAL" clId="{1381EFD2-E53B-4BFF-9202-7479EE198B6A}" dt="2024-11-08T10:25:50.933" v="1428" actId="47"/>
        <pc:sldMkLst>
          <pc:docMk/>
          <pc:sldMk cId="2353640299" sldId="285"/>
        </pc:sldMkLst>
      </pc:sldChg>
      <pc:sldChg chg="del">
        <pc:chgData name="McHarg, Catherine" userId="88b8f76c-9ae3-4745-88eb-fe0667a22af5" providerId="ADAL" clId="{1381EFD2-E53B-4BFF-9202-7479EE198B6A}" dt="2024-11-08T10:25:50.933" v="1428" actId="47"/>
        <pc:sldMkLst>
          <pc:docMk/>
          <pc:sldMk cId="333057673" sldId="286"/>
        </pc:sldMkLst>
      </pc:sldChg>
      <pc:sldChg chg="del">
        <pc:chgData name="McHarg, Catherine" userId="88b8f76c-9ae3-4745-88eb-fe0667a22af5" providerId="ADAL" clId="{1381EFD2-E53B-4BFF-9202-7479EE198B6A}" dt="2024-11-08T10:25:50.933" v="1428" actId="47"/>
        <pc:sldMkLst>
          <pc:docMk/>
          <pc:sldMk cId="708060320" sldId="287"/>
        </pc:sldMkLst>
      </pc:sldChg>
      <pc:sldChg chg="del">
        <pc:chgData name="McHarg, Catherine" userId="88b8f76c-9ae3-4745-88eb-fe0667a22af5" providerId="ADAL" clId="{1381EFD2-E53B-4BFF-9202-7479EE198B6A}" dt="2024-11-08T10:25:50.933" v="1428" actId="47"/>
        <pc:sldMkLst>
          <pc:docMk/>
          <pc:sldMk cId="359891337" sldId="289"/>
        </pc:sldMkLst>
      </pc:sldChg>
      <pc:sldChg chg="del">
        <pc:chgData name="McHarg, Catherine" userId="88b8f76c-9ae3-4745-88eb-fe0667a22af5" providerId="ADAL" clId="{1381EFD2-E53B-4BFF-9202-7479EE198B6A}" dt="2024-11-08T10:25:50.933" v="1428" actId="47"/>
        <pc:sldMkLst>
          <pc:docMk/>
          <pc:sldMk cId="1958285999" sldId="291"/>
        </pc:sldMkLst>
      </pc:sldChg>
      <pc:sldChg chg="del">
        <pc:chgData name="McHarg, Catherine" userId="88b8f76c-9ae3-4745-88eb-fe0667a22af5" providerId="ADAL" clId="{1381EFD2-E53B-4BFF-9202-7479EE198B6A}" dt="2024-11-08T10:25:50.933" v="1428" actId="47"/>
        <pc:sldMkLst>
          <pc:docMk/>
          <pc:sldMk cId="2076478782" sldId="292"/>
        </pc:sldMkLst>
      </pc:sldChg>
      <pc:sldChg chg="del">
        <pc:chgData name="McHarg, Catherine" userId="88b8f76c-9ae3-4745-88eb-fe0667a22af5" providerId="ADAL" clId="{1381EFD2-E53B-4BFF-9202-7479EE198B6A}" dt="2024-11-08T10:25:50.933" v="1428" actId="47"/>
        <pc:sldMkLst>
          <pc:docMk/>
          <pc:sldMk cId="1668708215" sldId="309"/>
        </pc:sldMkLst>
      </pc:sldChg>
      <pc:sldChg chg="del">
        <pc:chgData name="McHarg, Catherine" userId="88b8f76c-9ae3-4745-88eb-fe0667a22af5" providerId="ADAL" clId="{1381EFD2-E53B-4BFF-9202-7479EE198B6A}" dt="2024-11-08T10:25:50.933" v="1428" actId="47"/>
        <pc:sldMkLst>
          <pc:docMk/>
          <pc:sldMk cId="2605245185" sldId="310"/>
        </pc:sldMkLst>
      </pc:sldChg>
      <pc:sldChg chg="del">
        <pc:chgData name="McHarg, Catherine" userId="88b8f76c-9ae3-4745-88eb-fe0667a22af5" providerId="ADAL" clId="{1381EFD2-E53B-4BFF-9202-7479EE198B6A}" dt="2024-11-08T10:25:50.933" v="1428" actId="47"/>
        <pc:sldMkLst>
          <pc:docMk/>
          <pc:sldMk cId="2739499449" sldId="343"/>
        </pc:sldMkLst>
      </pc:sldChg>
      <pc:sldChg chg="del">
        <pc:chgData name="McHarg, Catherine" userId="88b8f76c-9ae3-4745-88eb-fe0667a22af5" providerId="ADAL" clId="{1381EFD2-E53B-4BFF-9202-7479EE198B6A}" dt="2024-11-08T10:25:50.933" v="1428" actId="47"/>
        <pc:sldMkLst>
          <pc:docMk/>
          <pc:sldMk cId="659483176" sldId="356"/>
        </pc:sldMkLst>
      </pc:sldChg>
      <pc:sldChg chg="del">
        <pc:chgData name="McHarg, Catherine" userId="88b8f76c-9ae3-4745-88eb-fe0667a22af5" providerId="ADAL" clId="{1381EFD2-E53B-4BFF-9202-7479EE198B6A}" dt="2024-11-08T10:25:50.933" v="1428" actId="47"/>
        <pc:sldMkLst>
          <pc:docMk/>
          <pc:sldMk cId="1693127398" sldId="358"/>
        </pc:sldMkLst>
      </pc:sldChg>
      <pc:sldChg chg="del">
        <pc:chgData name="McHarg, Catherine" userId="88b8f76c-9ae3-4745-88eb-fe0667a22af5" providerId="ADAL" clId="{1381EFD2-E53B-4BFF-9202-7479EE198B6A}" dt="2024-11-08T10:25:50.933" v="1428" actId="47"/>
        <pc:sldMkLst>
          <pc:docMk/>
          <pc:sldMk cId="3850329531" sldId="360"/>
        </pc:sldMkLst>
      </pc:sldChg>
      <pc:sldChg chg="del">
        <pc:chgData name="McHarg, Catherine" userId="88b8f76c-9ae3-4745-88eb-fe0667a22af5" providerId="ADAL" clId="{1381EFD2-E53B-4BFF-9202-7479EE198B6A}" dt="2024-11-08T10:25:50.933" v="1428" actId="47"/>
        <pc:sldMkLst>
          <pc:docMk/>
          <pc:sldMk cId="825104220" sldId="361"/>
        </pc:sldMkLst>
      </pc:sldChg>
      <pc:sldChg chg="addSp delSp modSp mod">
        <pc:chgData name="McHarg, Catherine" userId="88b8f76c-9ae3-4745-88eb-fe0667a22af5" providerId="ADAL" clId="{1381EFD2-E53B-4BFF-9202-7479EE198B6A}" dt="2024-11-08T10:32:49.833" v="1429" actId="13244"/>
        <pc:sldMkLst>
          <pc:docMk/>
          <pc:sldMk cId="1464208745" sldId="363"/>
        </pc:sldMkLst>
        <pc:spChg chg="del">
          <ac:chgData name="McHarg, Catherine" userId="88b8f76c-9ae3-4745-88eb-fe0667a22af5" providerId="ADAL" clId="{1381EFD2-E53B-4BFF-9202-7479EE198B6A}" dt="2024-11-05T16:10:23.280" v="0" actId="478"/>
          <ac:spMkLst>
            <pc:docMk/>
            <pc:sldMk cId="1464208745" sldId="363"/>
            <ac:spMk id="2" creationId="{C56EFA08-FDFF-D307-2715-83F7FA22DEA9}"/>
          </ac:spMkLst>
        </pc:spChg>
        <pc:spChg chg="add mod ord">
          <ac:chgData name="McHarg, Catherine" userId="88b8f76c-9ae3-4745-88eb-fe0667a22af5" providerId="ADAL" clId="{1381EFD2-E53B-4BFF-9202-7479EE198B6A}" dt="2024-11-08T10:32:49.833" v="1429" actId="13244"/>
          <ac:spMkLst>
            <pc:docMk/>
            <pc:sldMk cId="1464208745" sldId="363"/>
            <ac:spMk id="6" creationId="{FFF9EA65-90D7-7EE5-9DA3-E91F5D267B53}"/>
          </ac:spMkLst>
        </pc:spChg>
      </pc:sldChg>
      <pc:sldChg chg="modSp mod">
        <pc:chgData name="McHarg, Catherine" userId="88b8f76c-9ae3-4745-88eb-fe0667a22af5" providerId="ADAL" clId="{1381EFD2-E53B-4BFF-9202-7479EE198B6A}" dt="2024-11-06T14:40:21.619" v="28" actId="27636"/>
        <pc:sldMkLst>
          <pc:docMk/>
          <pc:sldMk cId="3761528170" sldId="364"/>
        </pc:sldMkLst>
        <pc:spChg chg="mod">
          <ac:chgData name="McHarg, Catherine" userId="88b8f76c-9ae3-4745-88eb-fe0667a22af5" providerId="ADAL" clId="{1381EFD2-E53B-4BFF-9202-7479EE198B6A}" dt="2024-11-06T14:40:21.619" v="28" actId="27636"/>
          <ac:spMkLst>
            <pc:docMk/>
            <pc:sldMk cId="3761528170" sldId="364"/>
            <ac:spMk id="15" creationId="{380C8F74-65CC-16E7-F64F-1C0D012EBDCD}"/>
          </ac:spMkLst>
        </pc:spChg>
        <pc:grpChg chg="mod">
          <ac:chgData name="McHarg, Catherine" userId="88b8f76c-9ae3-4745-88eb-fe0667a22af5" providerId="ADAL" clId="{1381EFD2-E53B-4BFF-9202-7479EE198B6A}" dt="2024-11-05T16:11:10.013" v="6" actId="1076"/>
          <ac:grpSpMkLst>
            <pc:docMk/>
            <pc:sldMk cId="3761528170" sldId="364"/>
            <ac:grpSpMk id="13" creationId="{E312DFF5-8B68-872B-7B2D-7EFB18319DC4}"/>
          </ac:grpSpMkLst>
        </pc:grpChg>
      </pc:sldChg>
      <pc:sldChg chg="delSp modSp mod">
        <pc:chgData name="McHarg, Catherine" userId="88b8f76c-9ae3-4745-88eb-fe0667a22af5" providerId="ADAL" clId="{1381EFD2-E53B-4BFF-9202-7479EE198B6A}" dt="2024-11-08T10:38:38.582" v="1483" actId="478"/>
        <pc:sldMkLst>
          <pc:docMk/>
          <pc:sldMk cId="1534312370" sldId="366"/>
        </pc:sldMkLst>
        <pc:spChg chg="mod">
          <ac:chgData name="McHarg, Catherine" userId="88b8f76c-9ae3-4745-88eb-fe0667a22af5" providerId="ADAL" clId="{1381EFD2-E53B-4BFF-9202-7479EE198B6A}" dt="2024-11-08T10:38:36.083" v="1482" actId="1076"/>
          <ac:spMkLst>
            <pc:docMk/>
            <pc:sldMk cId="1534312370" sldId="366"/>
            <ac:spMk id="2" creationId="{8AB3C922-94B2-7B23-5CE3-2D7B3CA07C6D}"/>
          </ac:spMkLst>
        </pc:spChg>
        <pc:spChg chg="mod">
          <ac:chgData name="McHarg, Catherine" userId="88b8f76c-9ae3-4745-88eb-fe0667a22af5" providerId="ADAL" clId="{1381EFD2-E53B-4BFF-9202-7479EE198B6A}" dt="2024-11-06T14:40:21.619" v="29" actId="27636"/>
          <ac:spMkLst>
            <pc:docMk/>
            <pc:sldMk cId="1534312370" sldId="366"/>
            <ac:spMk id="26" creationId="{92011212-1912-343D-2F58-0E18A75A8684}"/>
          </ac:spMkLst>
        </pc:spChg>
        <pc:grpChg chg="mod">
          <ac:chgData name="McHarg, Catherine" userId="88b8f76c-9ae3-4745-88eb-fe0667a22af5" providerId="ADAL" clId="{1381EFD2-E53B-4BFF-9202-7479EE198B6A}" dt="2024-11-05T16:12:40.112" v="27" actId="14100"/>
          <ac:grpSpMkLst>
            <pc:docMk/>
            <pc:sldMk cId="1534312370" sldId="366"/>
            <ac:grpSpMk id="24" creationId="{1E26DF91-44F3-3761-62AC-743135138A85}"/>
          </ac:grpSpMkLst>
        </pc:grpChg>
        <pc:picChg chg="mod">
          <ac:chgData name="McHarg, Catherine" userId="88b8f76c-9ae3-4745-88eb-fe0667a22af5" providerId="ADAL" clId="{1381EFD2-E53B-4BFF-9202-7479EE198B6A}" dt="2024-11-05T16:12:34.404" v="24" actId="1076"/>
          <ac:picMkLst>
            <pc:docMk/>
            <pc:sldMk cId="1534312370" sldId="366"/>
            <ac:picMk id="9" creationId="{DCC4DB7A-06BD-EDBD-251C-1610F6D8A2EE}"/>
          </ac:picMkLst>
        </pc:picChg>
        <pc:picChg chg="mod">
          <ac:chgData name="McHarg, Catherine" userId="88b8f76c-9ae3-4745-88eb-fe0667a22af5" providerId="ADAL" clId="{1381EFD2-E53B-4BFF-9202-7479EE198B6A}" dt="2024-11-05T16:12:34.404" v="24" actId="1076"/>
          <ac:picMkLst>
            <pc:docMk/>
            <pc:sldMk cId="1534312370" sldId="366"/>
            <ac:picMk id="11" creationId="{73BE1CD8-C632-19CF-DBF7-78994544D040}"/>
          </ac:picMkLst>
        </pc:picChg>
        <pc:picChg chg="mod">
          <ac:chgData name="McHarg, Catherine" userId="88b8f76c-9ae3-4745-88eb-fe0667a22af5" providerId="ADAL" clId="{1381EFD2-E53B-4BFF-9202-7479EE198B6A}" dt="2024-11-05T16:12:34.090" v="23" actId="1076"/>
          <ac:picMkLst>
            <pc:docMk/>
            <pc:sldMk cId="1534312370" sldId="366"/>
            <ac:picMk id="13" creationId="{EA1EC2EA-E547-9B8A-8030-7D6CAEA17BA0}"/>
          </ac:picMkLst>
        </pc:picChg>
        <pc:picChg chg="mod">
          <ac:chgData name="McHarg, Catherine" userId="88b8f76c-9ae3-4745-88eb-fe0667a22af5" providerId="ADAL" clId="{1381EFD2-E53B-4BFF-9202-7479EE198B6A}" dt="2024-11-05T16:12:34.404" v="24" actId="1076"/>
          <ac:picMkLst>
            <pc:docMk/>
            <pc:sldMk cId="1534312370" sldId="366"/>
            <ac:picMk id="15" creationId="{E2D0B734-8168-7EA9-383D-740939EA1B36}"/>
          </ac:picMkLst>
        </pc:picChg>
        <pc:picChg chg="mod modCrop">
          <ac:chgData name="McHarg, Catherine" userId="88b8f76c-9ae3-4745-88eb-fe0667a22af5" providerId="ADAL" clId="{1381EFD2-E53B-4BFF-9202-7479EE198B6A}" dt="2024-11-05T16:12:34.090" v="23" actId="1076"/>
          <ac:picMkLst>
            <pc:docMk/>
            <pc:sldMk cId="1534312370" sldId="366"/>
            <ac:picMk id="17" creationId="{FEE2EFDC-B216-E4E4-B17D-CD664DE6F345}"/>
          </ac:picMkLst>
        </pc:picChg>
        <pc:picChg chg="del mod">
          <ac:chgData name="McHarg, Catherine" userId="88b8f76c-9ae3-4745-88eb-fe0667a22af5" providerId="ADAL" clId="{1381EFD2-E53B-4BFF-9202-7479EE198B6A}" dt="2024-11-08T10:38:38.582" v="1483" actId="478"/>
          <ac:picMkLst>
            <pc:docMk/>
            <pc:sldMk cId="1534312370" sldId="366"/>
            <ac:picMk id="20" creationId="{4CF8B5A6-72D4-B95B-FC60-32BB40F3D7A2}"/>
          </ac:picMkLst>
        </pc:picChg>
        <pc:picChg chg="mod">
          <ac:chgData name="McHarg, Catherine" userId="88b8f76c-9ae3-4745-88eb-fe0667a22af5" providerId="ADAL" clId="{1381EFD2-E53B-4BFF-9202-7479EE198B6A}" dt="2024-11-05T16:12:34.404" v="24" actId="1076"/>
          <ac:picMkLst>
            <pc:docMk/>
            <pc:sldMk cId="1534312370" sldId="366"/>
            <ac:picMk id="21" creationId="{459D9F87-5147-87EB-F7D3-E681611D9DAE}"/>
          </ac:picMkLst>
        </pc:picChg>
        <pc:picChg chg="mod">
          <ac:chgData name="McHarg, Catherine" userId="88b8f76c-9ae3-4745-88eb-fe0667a22af5" providerId="ADAL" clId="{1381EFD2-E53B-4BFF-9202-7479EE198B6A}" dt="2024-11-05T16:12:34.090" v="23" actId="1076"/>
          <ac:picMkLst>
            <pc:docMk/>
            <pc:sldMk cId="1534312370" sldId="366"/>
            <ac:picMk id="22" creationId="{01F317CA-46A1-5E1C-28F9-B2E5CF529186}"/>
          </ac:picMkLst>
        </pc:picChg>
        <pc:picChg chg="mod">
          <ac:chgData name="McHarg, Catherine" userId="88b8f76c-9ae3-4745-88eb-fe0667a22af5" providerId="ADAL" clId="{1381EFD2-E53B-4BFF-9202-7479EE198B6A}" dt="2024-11-05T16:12:34.090" v="23" actId="1076"/>
          <ac:picMkLst>
            <pc:docMk/>
            <pc:sldMk cId="1534312370" sldId="366"/>
            <ac:picMk id="23" creationId="{11AA1864-5068-F88B-7F9A-AF2B599DCF04}"/>
          </ac:picMkLst>
        </pc:picChg>
      </pc:sldChg>
      <pc:sldChg chg="modSp mod modNotesTx">
        <pc:chgData name="McHarg, Catherine" userId="88b8f76c-9ae3-4745-88eb-fe0667a22af5" providerId="ADAL" clId="{1381EFD2-E53B-4BFF-9202-7479EE198B6A}" dt="2024-11-08T10:34:44.762" v="1456" actId="20577"/>
        <pc:sldMkLst>
          <pc:docMk/>
          <pc:sldMk cId="2456627231" sldId="367"/>
        </pc:sldMkLst>
        <pc:spChg chg="mod">
          <ac:chgData name="McHarg, Catherine" userId="88b8f76c-9ae3-4745-88eb-fe0667a22af5" providerId="ADAL" clId="{1381EFD2-E53B-4BFF-9202-7479EE198B6A}" dt="2024-11-06T15:11:00.681" v="60" actId="20577"/>
          <ac:spMkLst>
            <pc:docMk/>
            <pc:sldMk cId="2456627231" sldId="367"/>
            <ac:spMk id="2" creationId="{2C98904C-E629-70F5-57EB-8DAA861F63B3}"/>
          </ac:spMkLst>
        </pc:spChg>
        <pc:picChg chg="mod">
          <ac:chgData name="McHarg, Catherine" userId="88b8f76c-9ae3-4745-88eb-fe0667a22af5" providerId="ADAL" clId="{1381EFD2-E53B-4BFF-9202-7479EE198B6A}" dt="2024-11-08T09:27:19.843" v="871" actId="962"/>
          <ac:picMkLst>
            <pc:docMk/>
            <pc:sldMk cId="2456627231" sldId="367"/>
            <ac:picMk id="6" creationId="{DED1ECF5-40E4-151A-3D1E-40744A32CB3E}"/>
          </ac:picMkLst>
        </pc:picChg>
      </pc:sldChg>
      <pc:sldChg chg="modSp mod">
        <pc:chgData name="McHarg, Catherine" userId="88b8f76c-9ae3-4745-88eb-fe0667a22af5" providerId="ADAL" clId="{1381EFD2-E53B-4BFF-9202-7479EE198B6A}" dt="2024-11-08T09:27:37.023" v="873" actId="962"/>
        <pc:sldMkLst>
          <pc:docMk/>
          <pc:sldMk cId="2624701562" sldId="368"/>
        </pc:sldMkLst>
        <pc:picChg chg="mod">
          <ac:chgData name="McHarg, Catherine" userId="88b8f76c-9ae3-4745-88eb-fe0667a22af5" providerId="ADAL" clId="{1381EFD2-E53B-4BFF-9202-7479EE198B6A}" dt="2024-11-08T09:27:37.023" v="873" actId="962"/>
          <ac:picMkLst>
            <pc:docMk/>
            <pc:sldMk cId="2624701562" sldId="368"/>
            <ac:picMk id="6" creationId="{DED1ECF5-40E4-151A-3D1E-40744A32CB3E}"/>
          </ac:picMkLst>
        </pc:picChg>
      </pc:sldChg>
      <pc:sldChg chg="modSp mod">
        <pc:chgData name="McHarg, Catherine" userId="88b8f76c-9ae3-4745-88eb-fe0667a22af5" providerId="ADAL" clId="{1381EFD2-E53B-4BFF-9202-7479EE198B6A}" dt="2024-11-08T09:28:08.264" v="893" actId="962"/>
        <pc:sldMkLst>
          <pc:docMk/>
          <pc:sldMk cId="927444450" sldId="369"/>
        </pc:sldMkLst>
        <pc:picChg chg="mod">
          <ac:chgData name="McHarg, Catherine" userId="88b8f76c-9ae3-4745-88eb-fe0667a22af5" providerId="ADAL" clId="{1381EFD2-E53B-4BFF-9202-7479EE198B6A}" dt="2024-11-08T09:28:08.264" v="893" actId="962"/>
          <ac:picMkLst>
            <pc:docMk/>
            <pc:sldMk cId="927444450" sldId="369"/>
            <ac:picMk id="6" creationId="{DED1ECF5-40E4-151A-3D1E-40744A32CB3E}"/>
          </ac:picMkLst>
        </pc:picChg>
      </pc:sldChg>
      <pc:sldChg chg="modSp mod">
        <pc:chgData name="McHarg, Catherine" userId="88b8f76c-9ae3-4745-88eb-fe0667a22af5" providerId="ADAL" clId="{1381EFD2-E53B-4BFF-9202-7479EE198B6A}" dt="2024-11-08T09:29:28.583" v="913" actId="962"/>
        <pc:sldMkLst>
          <pc:docMk/>
          <pc:sldMk cId="1318152736" sldId="371"/>
        </pc:sldMkLst>
        <pc:picChg chg="mod">
          <ac:chgData name="McHarg, Catherine" userId="88b8f76c-9ae3-4745-88eb-fe0667a22af5" providerId="ADAL" clId="{1381EFD2-E53B-4BFF-9202-7479EE198B6A}" dt="2024-11-08T09:29:28.583" v="913" actId="962"/>
          <ac:picMkLst>
            <pc:docMk/>
            <pc:sldMk cId="1318152736" sldId="371"/>
            <ac:picMk id="6" creationId="{DED1ECF5-40E4-151A-3D1E-40744A32CB3E}"/>
          </ac:picMkLst>
        </pc:picChg>
      </pc:sldChg>
      <pc:sldChg chg="modSp mod">
        <pc:chgData name="McHarg, Catherine" userId="88b8f76c-9ae3-4745-88eb-fe0667a22af5" providerId="ADAL" clId="{1381EFD2-E53B-4BFF-9202-7479EE198B6A}" dt="2024-11-08T09:30:48.953" v="929" actId="962"/>
        <pc:sldMkLst>
          <pc:docMk/>
          <pc:sldMk cId="4144544891" sldId="372"/>
        </pc:sldMkLst>
        <pc:picChg chg="mod">
          <ac:chgData name="McHarg, Catherine" userId="88b8f76c-9ae3-4745-88eb-fe0667a22af5" providerId="ADAL" clId="{1381EFD2-E53B-4BFF-9202-7479EE198B6A}" dt="2024-11-08T09:30:48.953" v="929" actId="962"/>
          <ac:picMkLst>
            <pc:docMk/>
            <pc:sldMk cId="4144544891" sldId="372"/>
            <ac:picMk id="6" creationId="{DED1ECF5-40E4-151A-3D1E-40744A32CB3E}"/>
          </ac:picMkLst>
        </pc:picChg>
      </pc:sldChg>
      <pc:sldChg chg="modSp mod">
        <pc:chgData name="McHarg, Catherine" userId="88b8f76c-9ae3-4745-88eb-fe0667a22af5" providerId="ADAL" clId="{1381EFD2-E53B-4BFF-9202-7479EE198B6A}" dt="2024-11-08T09:32:14.923" v="934" actId="962"/>
        <pc:sldMkLst>
          <pc:docMk/>
          <pc:sldMk cId="334353985" sldId="373"/>
        </pc:sldMkLst>
        <pc:picChg chg="mod">
          <ac:chgData name="McHarg, Catherine" userId="88b8f76c-9ae3-4745-88eb-fe0667a22af5" providerId="ADAL" clId="{1381EFD2-E53B-4BFF-9202-7479EE198B6A}" dt="2024-11-08T09:32:14.923" v="934" actId="962"/>
          <ac:picMkLst>
            <pc:docMk/>
            <pc:sldMk cId="334353985" sldId="373"/>
            <ac:picMk id="6" creationId="{DED1ECF5-40E4-151A-3D1E-40744A32CB3E}"/>
          </ac:picMkLst>
        </pc:picChg>
      </pc:sldChg>
      <pc:sldChg chg="modSp mod">
        <pc:chgData name="McHarg, Catherine" userId="88b8f76c-9ae3-4745-88eb-fe0667a22af5" providerId="ADAL" clId="{1381EFD2-E53B-4BFF-9202-7479EE198B6A}" dt="2024-11-08T09:33:41.912" v="953" actId="962"/>
        <pc:sldMkLst>
          <pc:docMk/>
          <pc:sldMk cId="2544023429" sldId="374"/>
        </pc:sldMkLst>
        <pc:picChg chg="mod">
          <ac:chgData name="McHarg, Catherine" userId="88b8f76c-9ae3-4745-88eb-fe0667a22af5" providerId="ADAL" clId="{1381EFD2-E53B-4BFF-9202-7479EE198B6A}" dt="2024-11-08T09:33:41.912" v="953" actId="962"/>
          <ac:picMkLst>
            <pc:docMk/>
            <pc:sldMk cId="2544023429" sldId="374"/>
            <ac:picMk id="6" creationId="{DED1ECF5-40E4-151A-3D1E-40744A32CB3E}"/>
          </ac:picMkLst>
        </pc:picChg>
      </pc:sldChg>
      <pc:sldChg chg="modSp mod">
        <pc:chgData name="McHarg, Catherine" userId="88b8f76c-9ae3-4745-88eb-fe0667a22af5" providerId="ADAL" clId="{1381EFD2-E53B-4BFF-9202-7479EE198B6A}" dt="2024-11-08T09:34:38.262" v="984" actId="962"/>
        <pc:sldMkLst>
          <pc:docMk/>
          <pc:sldMk cId="423078686" sldId="375"/>
        </pc:sldMkLst>
        <pc:picChg chg="mod">
          <ac:chgData name="McHarg, Catherine" userId="88b8f76c-9ae3-4745-88eb-fe0667a22af5" providerId="ADAL" clId="{1381EFD2-E53B-4BFF-9202-7479EE198B6A}" dt="2024-11-08T09:34:38.262" v="984" actId="962"/>
          <ac:picMkLst>
            <pc:docMk/>
            <pc:sldMk cId="423078686" sldId="375"/>
            <ac:picMk id="6" creationId="{DED1ECF5-40E4-151A-3D1E-40744A32CB3E}"/>
          </ac:picMkLst>
        </pc:picChg>
      </pc:sldChg>
      <pc:sldChg chg="addSp delSp modSp mod">
        <pc:chgData name="McHarg, Catherine" userId="88b8f76c-9ae3-4745-88eb-fe0667a22af5" providerId="ADAL" clId="{1381EFD2-E53B-4BFF-9202-7479EE198B6A}" dt="2024-11-08T09:37:00.562" v="1014" actId="962"/>
        <pc:sldMkLst>
          <pc:docMk/>
          <pc:sldMk cId="4115784310" sldId="376"/>
        </pc:sldMkLst>
        <pc:spChg chg="add del mod">
          <ac:chgData name="McHarg, Catherine" userId="88b8f76c-9ae3-4745-88eb-fe0667a22af5" providerId="ADAL" clId="{1381EFD2-E53B-4BFF-9202-7479EE198B6A}" dt="2024-11-08T09:36:52.972" v="1006" actId="478"/>
          <ac:spMkLst>
            <pc:docMk/>
            <pc:sldMk cId="4115784310" sldId="376"/>
            <ac:spMk id="10" creationId="{8581FEC7-547F-52F9-D784-F15559374D2E}"/>
          </ac:spMkLst>
        </pc:spChg>
        <pc:picChg chg="add del mod">
          <ac:chgData name="McHarg, Catherine" userId="88b8f76c-9ae3-4745-88eb-fe0667a22af5" providerId="ADAL" clId="{1381EFD2-E53B-4BFF-9202-7479EE198B6A}" dt="2024-11-08T09:37:00.562" v="1014" actId="962"/>
          <ac:picMkLst>
            <pc:docMk/>
            <pc:sldMk cId="4115784310" sldId="376"/>
            <ac:picMk id="6" creationId="{DED1ECF5-40E4-151A-3D1E-40744A32CB3E}"/>
          </ac:picMkLst>
        </pc:picChg>
      </pc:sldChg>
      <pc:sldChg chg="modSp mod">
        <pc:chgData name="McHarg, Catherine" userId="88b8f76c-9ae3-4745-88eb-fe0667a22af5" providerId="ADAL" clId="{1381EFD2-E53B-4BFF-9202-7479EE198B6A}" dt="2024-11-08T09:40:41.321" v="1045" actId="962"/>
        <pc:sldMkLst>
          <pc:docMk/>
          <pc:sldMk cId="760179078" sldId="377"/>
        </pc:sldMkLst>
        <pc:picChg chg="mod">
          <ac:chgData name="McHarg, Catherine" userId="88b8f76c-9ae3-4745-88eb-fe0667a22af5" providerId="ADAL" clId="{1381EFD2-E53B-4BFF-9202-7479EE198B6A}" dt="2024-11-08T09:40:41.321" v="1045" actId="962"/>
          <ac:picMkLst>
            <pc:docMk/>
            <pc:sldMk cId="760179078" sldId="377"/>
            <ac:picMk id="6" creationId="{DED1ECF5-40E4-151A-3D1E-40744A32CB3E}"/>
          </ac:picMkLst>
        </pc:picChg>
      </pc:sldChg>
      <pc:sldChg chg="modSp mod">
        <pc:chgData name="McHarg, Catherine" userId="88b8f76c-9ae3-4745-88eb-fe0667a22af5" providerId="ADAL" clId="{1381EFD2-E53B-4BFF-9202-7479EE198B6A}" dt="2024-11-08T09:42:46.900" v="1076" actId="962"/>
        <pc:sldMkLst>
          <pc:docMk/>
          <pc:sldMk cId="2834598765" sldId="378"/>
        </pc:sldMkLst>
        <pc:picChg chg="mod">
          <ac:chgData name="McHarg, Catherine" userId="88b8f76c-9ae3-4745-88eb-fe0667a22af5" providerId="ADAL" clId="{1381EFD2-E53B-4BFF-9202-7479EE198B6A}" dt="2024-11-08T09:42:46.900" v="1076" actId="962"/>
          <ac:picMkLst>
            <pc:docMk/>
            <pc:sldMk cId="2834598765" sldId="378"/>
            <ac:picMk id="6" creationId="{DED1ECF5-40E4-151A-3D1E-40744A32CB3E}"/>
          </ac:picMkLst>
        </pc:picChg>
      </pc:sldChg>
      <pc:sldChg chg="modSp mod">
        <pc:chgData name="McHarg, Catherine" userId="88b8f76c-9ae3-4745-88eb-fe0667a22af5" providerId="ADAL" clId="{1381EFD2-E53B-4BFF-9202-7479EE198B6A}" dt="2024-11-08T09:44:18.870" v="1159" actId="962"/>
        <pc:sldMkLst>
          <pc:docMk/>
          <pc:sldMk cId="3812172199" sldId="379"/>
        </pc:sldMkLst>
        <pc:picChg chg="mod">
          <ac:chgData name="McHarg, Catherine" userId="88b8f76c-9ae3-4745-88eb-fe0667a22af5" providerId="ADAL" clId="{1381EFD2-E53B-4BFF-9202-7479EE198B6A}" dt="2024-11-08T09:44:18.870" v="1159" actId="962"/>
          <ac:picMkLst>
            <pc:docMk/>
            <pc:sldMk cId="3812172199" sldId="379"/>
            <ac:picMk id="6" creationId="{DED1ECF5-40E4-151A-3D1E-40744A32CB3E}"/>
          </ac:picMkLst>
        </pc:picChg>
      </pc:sldChg>
      <pc:sldChg chg="modSp mod">
        <pc:chgData name="McHarg, Catherine" userId="88b8f76c-9ae3-4745-88eb-fe0667a22af5" providerId="ADAL" clId="{1381EFD2-E53B-4BFF-9202-7479EE198B6A}" dt="2024-11-08T10:05:02.755" v="1196" actId="962"/>
        <pc:sldMkLst>
          <pc:docMk/>
          <pc:sldMk cId="554955138" sldId="380"/>
        </pc:sldMkLst>
        <pc:picChg chg="mod">
          <ac:chgData name="McHarg, Catherine" userId="88b8f76c-9ae3-4745-88eb-fe0667a22af5" providerId="ADAL" clId="{1381EFD2-E53B-4BFF-9202-7479EE198B6A}" dt="2024-11-08T10:05:02.755" v="1196" actId="962"/>
          <ac:picMkLst>
            <pc:docMk/>
            <pc:sldMk cId="554955138" sldId="380"/>
            <ac:picMk id="6" creationId="{DED1ECF5-40E4-151A-3D1E-40744A32CB3E}"/>
          </ac:picMkLst>
        </pc:picChg>
      </pc:sldChg>
      <pc:sldChg chg="modSp mod">
        <pc:chgData name="McHarg, Catherine" userId="88b8f76c-9ae3-4745-88eb-fe0667a22af5" providerId="ADAL" clId="{1381EFD2-E53B-4BFF-9202-7479EE198B6A}" dt="2024-11-08T10:08:00.664" v="1315" actId="962"/>
        <pc:sldMkLst>
          <pc:docMk/>
          <pc:sldMk cId="1315687163" sldId="381"/>
        </pc:sldMkLst>
        <pc:picChg chg="mod">
          <ac:chgData name="McHarg, Catherine" userId="88b8f76c-9ae3-4745-88eb-fe0667a22af5" providerId="ADAL" clId="{1381EFD2-E53B-4BFF-9202-7479EE198B6A}" dt="2024-11-08T10:08:00.664" v="1315" actId="962"/>
          <ac:picMkLst>
            <pc:docMk/>
            <pc:sldMk cId="1315687163" sldId="381"/>
            <ac:picMk id="6" creationId="{DED1ECF5-40E4-151A-3D1E-40744A32CB3E}"/>
          </ac:picMkLst>
        </pc:picChg>
      </pc:sldChg>
      <pc:sldChg chg="modSp mod">
        <pc:chgData name="McHarg, Catherine" userId="88b8f76c-9ae3-4745-88eb-fe0667a22af5" providerId="ADAL" clId="{1381EFD2-E53B-4BFF-9202-7479EE198B6A}" dt="2024-11-08T10:08:59.355" v="1337" actId="962"/>
        <pc:sldMkLst>
          <pc:docMk/>
          <pc:sldMk cId="886172761" sldId="382"/>
        </pc:sldMkLst>
        <pc:picChg chg="mod">
          <ac:chgData name="McHarg, Catherine" userId="88b8f76c-9ae3-4745-88eb-fe0667a22af5" providerId="ADAL" clId="{1381EFD2-E53B-4BFF-9202-7479EE198B6A}" dt="2024-11-08T10:08:59.355" v="1337" actId="962"/>
          <ac:picMkLst>
            <pc:docMk/>
            <pc:sldMk cId="886172761" sldId="382"/>
            <ac:picMk id="6" creationId="{DED1ECF5-40E4-151A-3D1E-40744A32CB3E}"/>
          </ac:picMkLst>
        </pc:picChg>
      </pc:sldChg>
      <pc:sldChg chg="modSp mod">
        <pc:chgData name="McHarg, Catherine" userId="88b8f76c-9ae3-4745-88eb-fe0667a22af5" providerId="ADAL" clId="{1381EFD2-E53B-4BFF-9202-7479EE198B6A}" dt="2024-11-08T10:10:06.434" v="1391" actId="962"/>
        <pc:sldMkLst>
          <pc:docMk/>
          <pc:sldMk cId="3770165773" sldId="383"/>
        </pc:sldMkLst>
        <pc:picChg chg="mod">
          <ac:chgData name="McHarg, Catherine" userId="88b8f76c-9ae3-4745-88eb-fe0667a22af5" providerId="ADAL" clId="{1381EFD2-E53B-4BFF-9202-7479EE198B6A}" dt="2024-11-08T10:10:06.434" v="1391" actId="962"/>
          <ac:picMkLst>
            <pc:docMk/>
            <pc:sldMk cId="3770165773" sldId="383"/>
            <ac:picMk id="10" creationId="{76CFC7AA-C82D-24AF-626A-459BB96AA5AA}"/>
          </ac:picMkLst>
        </pc:picChg>
      </pc:sldChg>
      <pc:sldChg chg="modSp mod modAnim">
        <pc:chgData name="McHarg, Catherine" userId="88b8f76c-9ae3-4745-88eb-fe0667a22af5" providerId="ADAL" clId="{1381EFD2-E53B-4BFF-9202-7479EE198B6A}" dt="2024-11-08T10:11:06.834" v="1396"/>
        <pc:sldMkLst>
          <pc:docMk/>
          <pc:sldMk cId="2524742071" sldId="384"/>
        </pc:sldMkLst>
        <pc:spChg chg="mod">
          <ac:chgData name="McHarg, Catherine" userId="88b8f76c-9ae3-4745-88eb-fe0667a22af5" providerId="ADAL" clId="{1381EFD2-E53B-4BFF-9202-7479EE198B6A}" dt="2024-11-08T10:10:51.814" v="1394" actId="20577"/>
          <ac:spMkLst>
            <pc:docMk/>
            <pc:sldMk cId="2524742071" sldId="384"/>
            <ac:spMk id="6" creationId="{65C4AF68-7A4A-6977-5926-E8C718E3C59E}"/>
          </ac:spMkLst>
        </pc:spChg>
      </pc:sldChg>
      <pc:sldChg chg="modSp mod">
        <pc:chgData name="McHarg, Catherine" userId="88b8f76c-9ae3-4745-88eb-fe0667a22af5" providerId="ADAL" clId="{1381EFD2-E53B-4BFF-9202-7479EE198B6A}" dt="2024-11-08T10:11:37.447" v="1398" actId="14100"/>
        <pc:sldMkLst>
          <pc:docMk/>
          <pc:sldMk cId="4266628769" sldId="385"/>
        </pc:sldMkLst>
        <pc:spChg chg="mod">
          <ac:chgData name="McHarg, Catherine" userId="88b8f76c-9ae3-4745-88eb-fe0667a22af5" providerId="ADAL" clId="{1381EFD2-E53B-4BFF-9202-7479EE198B6A}" dt="2024-11-08T10:11:37.447" v="1398" actId="14100"/>
          <ac:spMkLst>
            <pc:docMk/>
            <pc:sldMk cId="4266628769" sldId="385"/>
            <ac:spMk id="2" creationId="{13D8C7E2-B6FC-0FA6-607C-D8CF9C68592B}"/>
          </ac:spMkLst>
        </pc:spChg>
      </pc:sldChg>
      <pc:sldChg chg="modSp modNotesTx">
        <pc:chgData name="McHarg, Catherine" userId="88b8f76c-9ae3-4745-88eb-fe0667a22af5" providerId="ADAL" clId="{1381EFD2-E53B-4BFF-9202-7479EE198B6A}" dt="2024-11-08T14:28:10.428" v="2578"/>
        <pc:sldMkLst>
          <pc:docMk/>
          <pc:sldMk cId="1928034516" sldId="388"/>
        </pc:sldMkLst>
        <pc:picChg chg="mod">
          <ac:chgData name="McHarg, Catherine" userId="88b8f76c-9ae3-4745-88eb-fe0667a22af5" providerId="ADAL" clId="{1381EFD2-E53B-4BFF-9202-7479EE198B6A}" dt="2024-11-08T14:28:10.428" v="2578"/>
          <ac:picMkLst>
            <pc:docMk/>
            <pc:sldMk cId="1928034516" sldId="388"/>
            <ac:picMk id="13" creationId="{A37C9FF2-2C3B-0D7D-E550-32CD2A1A70A5}"/>
          </ac:picMkLst>
        </pc:picChg>
      </pc:sldChg>
      <pc:sldChg chg="modNotesTx">
        <pc:chgData name="McHarg, Catherine" userId="88b8f76c-9ae3-4745-88eb-fe0667a22af5" providerId="ADAL" clId="{1381EFD2-E53B-4BFF-9202-7479EE198B6A}" dt="2024-11-08T15:14:52.289" v="2579"/>
        <pc:sldMkLst>
          <pc:docMk/>
          <pc:sldMk cId="3734700773" sldId="389"/>
        </pc:sldMkLst>
      </pc:sldChg>
      <pc:sldChg chg="addSp modSp new mod modClrScheme chgLayout modNotesTx">
        <pc:chgData name="McHarg, Catherine" userId="88b8f76c-9ae3-4745-88eb-fe0667a22af5" providerId="ADAL" clId="{1381EFD2-E53B-4BFF-9202-7479EE198B6A}" dt="2024-11-07T16:11:58.381" v="865" actId="14100"/>
        <pc:sldMkLst>
          <pc:docMk/>
          <pc:sldMk cId="3023864171" sldId="394"/>
        </pc:sldMkLst>
        <pc:spChg chg="mod ord">
          <ac:chgData name="McHarg, Catherine" userId="88b8f76c-9ae3-4745-88eb-fe0667a22af5" providerId="ADAL" clId="{1381EFD2-E53B-4BFF-9202-7479EE198B6A}" dt="2024-11-07T16:11:58.381" v="865" actId="14100"/>
          <ac:spMkLst>
            <pc:docMk/>
            <pc:sldMk cId="3023864171" sldId="394"/>
            <ac:spMk id="2" creationId="{0179FCE9-051A-BF4B-588C-3BB6D9FC2F01}"/>
          </ac:spMkLst>
        </pc:spChg>
        <pc:picChg chg="add mod">
          <ac:chgData name="McHarg, Catherine" userId="88b8f76c-9ae3-4745-88eb-fe0667a22af5" providerId="ADAL" clId="{1381EFD2-E53B-4BFF-9202-7479EE198B6A}" dt="2024-11-07T16:01:04.988" v="133" actId="688"/>
          <ac:picMkLst>
            <pc:docMk/>
            <pc:sldMk cId="3023864171" sldId="394"/>
            <ac:picMk id="4" creationId="{707D53F3-9C3F-614F-5EBE-E579A7E3067C}"/>
          </ac:picMkLst>
        </pc:picChg>
      </pc:sldChg>
      <pc:sldChg chg="addSp modSp new mod modNotesTx">
        <pc:chgData name="McHarg, Catherine" userId="88b8f76c-9ae3-4745-88eb-fe0667a22af5" providerId="ADAL" clId="{1381EFD2-E53B-4BFF-9202-7479EE198B6A}" dt="2024-11-08T09:38:42.141" v="1034"/>
        <pc:sldMkLst>
          <pc:docMk/>
          <pc:sldMk cId="628507099" sldId="395"/>
        </pc:sldMkLst>
        <pc:spChg chg="mod">
          <ac:chgData name="McHarg, Catherine" userId="88b8f76c-9ae3-4745-88eb-fe0667a22af5" providerId="ADAL" clId="{1381EFD2-E53B-4BFF-9202-7479EE198B6A}" dt="2024-11-07T16:12:03.214" v="866" actId="14100"/>
          <ac:spMkLst>
            <pc:docMk/>
            <pc:sldMk cId="628507099" sldId="395"/>
            <ac:spMk id="2" creationId="{D3E55AC2-584E-3381-7238-89B52A21E2E7}"/>
          </ac:spMkLst>
        </pc:spChg>
        <pc:picChg chg="add mod">
          <ac:chgData name="McHarg, Catherine" userId="88b8f76c-9ae3-4745-88eb-fe0667a22af5" providerId="ADAL" clId="{1381EFD2-E53B-4BFF-9202-7479EE198B6A}" dt="2024-11-08T09:27:43.043" v="875" actId="962"/>
          <ac:picMkLst>
            <pc:docMk/>
            <pc:sldMk cId="628507099" sldId="395"/>
            <ac:picMk id="4" creationId="{7AFA02EA-DAEF-12F4-79DF-E83AB4551687}"/>
          </ac:picMkLst>
        </pc:picChg>
      </pc:sldChg>
      <pc:sldChg chg="addSp modSp new mod modNotesTx">
        <pc:chgData name="McHarg, Catherine" userId="88b8f76c-9ae3-4745-88eb-fe0667a22af5" providerId="ADAL" clId="{1381EFD2-E53B-4BFF-9202-7479EE198B6A}" dt="2024-11-08T09:39:05.341" v="1037"/>
        <pc:sldMkLst>
          <pc:docMk/>
          <pc:sldMk cId="3799127245" sldId="396"/>
        </pc:sldMkLst>
        <pc:spChg chg="mod">
          <ac:chgData name="McHarg, Catherine" userId="88b8f76c-9ae3-4745-88eb-fe0667a22af5" providerId="ADAL" clId="{1381EFD2-E53B-4BFF-9202-7479EE198B6A}" dt="2024-11-07T16:12:28.898" v="869" actId="14100"/>
          <ac:spMkLst>
            <pc:docMk/>
            <pc:sldMk cId="3799127245" sldId="396"/>
            <ac:spMk id="2" creationId="{D26340B5-5786-C0B0-0141-28CE4AD757D0}"/>
          </ac:spMkLst>
        </pc:spChg>
        <pc:picChg chg="add mod">
          <ac:chgData name="McHarg, Catherine" userId="88b8f76c-9ae3-4745-88eb-fe0667a22af5" providerId="ADAL" clId="{1381EFD2-E53B-4BFF-9202-7479EE198B6A}" dt="2024-11-08T09:29:36.516" v="915" actId="962"/>
          <ac:picMkLst>
            <pc:docMk/>
            <pc:sldMk cId="3799127245" sldId="396"/>
            <ac:picMk id="4" creationId="{36D66B9A-A1D5-75D6-1730-433EDD9D3B7F}"/>
          </ac:picMkLst>
        </pc:picChg>
      </pc:sldChg>
      <pc:sldChg chg="addSp modSp new mod modNotesTx">
        <pc:chgData name="McHarg, Catherine" userId="88b8f76c-9ae3-4745-88eb-fe0667a22af5" providerId="ADAL" clId="{1381EFD2-E53B-4BFF-9202-7479EE198B6A}" dt="2024-11-08T09:38:51.281" v="1035"/>
        <pc:sldMkLst>
          <pc:docMk/>
          <pc:sldMk cId="1439489854" sldId="397"/>
        </pc:sldMkLst>
        <pc:spChg chg="mod">
          <ac:chgData name="McHarg, Catherine" userId="88b8f76c-9ae3-4745-88eb-fe0667a22af5" providerId="ADAL" clId="{1381EFD2-E53B-4BFF-9202-7479EE198B6A}" dt="2024-11-07T16:12:12.097" v="867" actId="14100"/>
          <ac:spMkLst>
            <pc:docMk/>
            <pc:sldMk cId="1439489854" sldId="397"/>
            <ac:spMk id="2" creationId="{357BADE1-785A-D737-65F6-0B453FD1F330}"/>
          </ac:spMkLst>
        </pc:spChg>
        <pc:picChg chg="add mod">
          <ac:chgData name="McHarg, Catherine" userId="88b8f76c-9ae3-4745-88eb-fe0667a22af5" providerId="ADAL" clId="{1381EFD2-E53B-4BFF-9202-7479EE198B6A}" dt="2024-11-08T09:28:18.623" v="895" actId="962"/>
          <ac:picMkLst>
            <pc:docMk/>
            <pc:sldMk cId="1439489854" sldId="397"/>
            <ac:picMk id="4" creationId="{DCD6FA30-997E-0077-CF9A-B27185B6DBC3}"/>
          </ac:picMkLst>
        </pc:picChg>
      </pc:sldChg>
      <pc:sldChg chg="addSp modSp new mod modNotesTx">
        <pc:chgData name="McHarg, Catherine" userId="88b8f76c-9ae3-4745-88eb-fe0667a22af5" providerId="ADAL" clId="{1381EFD2-E53B-4BFF-9202-7479EE198B6A}" dt="2024-11-08T09:38:58.301" v="1036"/>
        <pc:sldMkLst>
          <pc:docMk/>
          <pc:sldMk cId="2597965715" sldId="398"/>
        </pc:sldMkLst>
        <pc:spChg chg="mod">
          <ac:chgData name="McHarg, Catherine" userId="88b8f76c-9ae3-4745-88eb-fe0667a22af5" providerId="ADAL" clId="{1381EFD2-E53B-4BFF-9202-7479EE198B6A}" dt="2024-11-07T16:12:21.748" v="868" actId="14100"/>
          <ac:spMkLst>
            <pc:docMk/>
            <pc:sldMk cId="2597965715" sldId="398"/>
            <ac:spMk id="2" creationId="{5550724B-8835-EA18-FBD8-DDD9145301B3}"/>
          </ac:spMkLst>
        </pc:spChg>
        <pc:picChg chg="add mod">
          <ac:chgData name="McHarg, Catherine" userId="88b8f76c-9ae3-4745-88eb-fe0667a22af5" providerId="ADAL" clId="{1381EFD2-E53B-4BFF-9202-7479EE198B6A}" dt="2024-11-08T09:28:33.833" v="897" actId="962"/>
          <ac:picMkLst>
            <pc:docMk/>
            <pc:sldMk cId="2597965715" sldId="398"/>
            <ac:picMk id="4" creationId="{1795FC15-9E98-6E5F-C312-3DE04712786A}"/>
          </ac:picMkLst>
        </pc:picChg>
      </pc:sldChg>
      <pc:sldChg chg="addSp modSp new mod modNotesTx">
        <pc:chgData name="McHarg, Catherine" userId="88b8f76c-9ae3-4745-88eb-fe0667a22af5" providerId="ADAL" clId="{1381EFD2-E53B-4BFF-9202-7479EE198B6A}" dt="2024-11-08T09:39:15.381" v="1038"/>
        <pc:sldMkLst>
          <pc:docMk/>
          <pc:sldMk cId="2742451017" sldId="399"/>
        </pc:sldMkLst>
        <pc:spChg chg="mod">
          <ac:chgData name="McHarg, Catherine" userId="88b8f76c-9ae3-4745-88eb-fe0667a22af5" providerId="ADAL" clId="{1381EFD2-E53B-4BFF-9202-7479EE198B6A}" dt="2024-11-08T09:30:25.884" v="924" actId="14100"/>
          <ac:spMkLst>
            <pc:docMk/>
            <pc:sldMk cId="2742451017" sldId="399"/>
            <ac:spMk id="2" creationId="{60F4976E-D9F2-D146-2BEB-0CE757CC9363}"/>
          </ac:spMkLst>
        </pc:spChg>
        <pc:picChg chg="add mod">
          <ac:chgData name="McHarg, Catherine" userId="88b8f76c-9ae3-4745-88eb-fe0667a22af5" providerId="ADAL" clId="{1381EFD2-E53B-4BFF-9202-7479EE198B6A}" dt="2024-11-08T09:31:07.023" v="932" actId="1076"/>
          <ac:picMkLst>
            <pc:docMk/>
            <pc:sldMk cId="2742451017" sldId="399"/>
            <ac:picMk id="4" creationId="{7579BD21-3BB4-FA5B-19AD-8F8B03E22FF0}"/>
          </ac:picMkLst>
        </pc:picChg>
      </pc:sldChg>
      <pc:sldChg chg="addSp modSp new mod modNotesTx">
        <pc:chgData name="McHarg, Catherine" userId="88b8f76c-9ae3-4745-88eb-fe0667a22af5" providerId="ADAL" clId="{1381EFD2-E53B-4BFF-9202-7479EE198B6A}" dt="2024-11-08T09:39:34.242" v="1040" actId="1366"/>
        <pc:sldMkLst>
          <pc:docMk/>
          <pc:sldMk cId="3513445840" sldId="400"/>
        </pc:sldMkLst>
        <pc:spChg chg="mod">
          <ac:chgData name="McHarg, Catherine" userId="88b8f76c-9ae3-4745-88eb-fe0667a22af5" providerId="ADAL" clId="{1381EFD2-E53B-4BFF-9202-7479EE198B6A}" dt="2024-11-08T09:32:37.712" v="943" actId="14100"/>
          <ac:spMkLst>
            <pc:docMk/>
            <pc:sldMk cId="3513445840" sldId="400"/>
            <ac:spMk id="2" creationId="{DDA46382-C241-3505-8CE7-755F6B1C28CB}"/>
          </ac:spMkLst>
        </pc:spChg>
        <pc:picChg chg="add mod">
          <ac:chgData name="McHarg, Catherine" userId="88b8f76c-9ae3-4745-88eb-fe0667a22af5" providerId="ADAL" clId="{1381EFD2-E53B-4BFF-9202-7479EE198B6A}" dt="2024-11-08T09:39:34.242" v="1040" actId="1366"/>
          <ac:picMkLst>
            <pc:docMk/>
            <pc:sldMk cId="3513445840" sldId="400"/>
            <ac:picMk id="4" creationId="{87A8A1D0-C2B7-7EB7-2890-182753D04322}"/>
          </ac:picMkLst>
        </pc:picChg>
      </pc:sldChg>
      <pc:sldChg chg="addSp modSp new mod modNotesTx">
        <pc:chgData name="McHarg, Catherine" userId="88b8f76c-9ae3-4745-88eb-fe0667a22af5" providerId="ADAL" clId="{1381EFD2-E53B-4BFF-9202-7479EE198B6A}" dt="2024-11-08T09:39:42.481" v="1041"/>
        <pc:sldMkLst>
          <pc:docMk/>
          <pc:sldMk cId="1481708305" sldId="401"/>
        </pc:sldMkLst>
        <pc:spChg chg="mod">
          <ac:chgData name="McHarg, Catherine" userId="88b8f76c-9ae3-4745-88eb-fe0667a22af5" providerId="ADAL" clId="{1381EFD2-E53B-4BFF-9202-7479EE198B6A}" dt="2024-11-08T09:34:03.653" v="962" actId="14100"/>
          <ac:spMkLst>
            <pc:docMk/>
            <pc:sldMk cId="1481708305" sldId="401"/>
            <ac:spMk id="2" creationId="{1D05FAD6-5733-698C-BF15-64C2B2311DA6}"/>
          </ac:spMkLst>
        </pc:spChg>
        <pc:picChg chg="add mod">
          <ac:chgData name="McHarg, Catherine" userId="88b8f76c-9ae3-4745-88eb-fe0667a22af5" providerId="ADAL" clId="{1381EFD2-E53B-4BFF-9202-7479EE198B6A}" dt="2024-11-08T09:34:17.212" v="968" actId="962"/>
          <ac:picMkLst>
            <pc:docMk/>
            <pc:sldMk cId="1481708305" sldId="401"/>
            <ac:picMk id="4" creationId="{6D64F81D-A88D-928F-83D8-03FEA46F7334}"/>
          </ac:picMkLst>
        </pc:picChg>
      </pc:sldChg>
      <pc:sldChg chg="addSp modSp new mod modNotesTx">
        <pc:chgData name="McHarg, Catherine" userId="88b8f76c-9ae3-4745-88eb-fe0667a22af5" providerId="ADAL" clId="{1381EFD2-E53B-4BFF-9202-7479EE198B6A}" dt="2024-11-08T09:39:53.051" v="1042"/>
        <pc:sldMkLst>
          <pc:docMk/>
          <pc:sldMk cId="3287835320" sldId="402"/>
        </pc:sldMkLst>
        <pc:spChg chg="mod">
          <ac:chgData name="McHarg, Catherine" userId="88b8f76c-9ae3-4745-88eb-fe0667a22af5" providerId="ADAL" clId="{1381EFD2-E53B-4BFF-9202-7479EE198B6A}" dt="2024-11-08T09:35:37.482" v="993" actId="14100"/>
          <ac:spMkLst>
            <pc:docMk/>
            <pc:sldMk cId="3287835320" sldId="402"/>
            <ac:spMk id="2" creationId="{185DCB4A-2D68-432A-6337-56D4E7AC28B2}"/>
          </ac:spMkLst>
        </pc:spChg>
        <pc:picChg chg="add mod">
          <ac:chgData name="McHarg, Catherine" userId="88b8f76c-9ae3-4745-88eb-fe0667a22af5" providerId="ADAL" clId="{1381EFD2-E53B-4BFF-9202-7479EE198B6A}" dt="2024-11-08T09:36:08.672" v="1002" actId="962"/>
          <ac:picMkLst>
            <pc:docMk/>
            <pc:sldMk cId="3287835320" sldId="402"/>
            <ac:picMk id="4" creationId="{A167EC70-7314-0FF3-7839-6BC1273440A0}"/>
          </ac:picMkLst>
        </pc:picChg>
      </pc:sldChg>
      <pc:sldChg chg="addSp modSp new mod modNotesTx">
        <pc:chgData name="McHarg, Catherine" userId="88b8f76c-9ae3-4745-88eb-fe0667a22af5" providerId="ADAL" clId="{1381EFD2-E53B-4BFF-9202-7479EE198B6A}" dt="2024-11-08T09:40:00.001" v="1043"/>
        <pc:sldMkLst>
          <pc:docMk/>
          <pc:sldMk cId="3127979951" sldId="403"/>
        </pc:sldMkLst>
        <pc:spChg chg="mod">
          <ac:chgData name="McHarg, Catherine" userId="88b8f76c-9ae3-4745-88eb-fe0667a22af5" providerId="ADAL" clId="{1381EFD2-E53B-4BFF-9202-7479EE198B6A}" dt="2024-11-08T09:37:52.952" v="1024" actId="14100"/>
          <ac:spMkLst>
            <pc:docMk/>
            <pc:sldMk cId="3127979951" sldId="403"/>
            <ac:spMk id="2" creationId="{C5735A30-6D35-D7C2-B97B-44549D052813}"/>
          </ac:spMkLst>
        </pc:spChg>
        <pc:picChg chg="add mod">
          <ac:chgData name="McHarg, Catherine" userId="88b8f76c-9ae3-4745-88eb-fe0667a22af5" providerId="ADAL" clId="{1381EFD2-E53B-4BFF-9202-7479EE198B6A}" dt="2024-11-08T09:38:06.811" v="1033" actId="962"/>
          <ac:picMkLst>
            <pc:docMk/>
            <pc:sldMk cId="3127979951" sldId="403"/>
            <ac:picMk id="4" creationId="{65193E3E-B059-770A-B16D-08E2AF4CA2FC}"/>
          </ac:picMkLst>
        </pc:picChg>
      </pc:sldChg>
      <pc:sldChg chg="addSp modSp new mod modNotesTx">
        <pc:chgData name="McHarg, Catherine" userId="88b8f76c-9ae3-4745-88eb-fe0667a22af5" providerId="ADAL" clId="{1381EFD2-E53B-4BFF-9202-7479EE198B6A}" dt="2024-11-08T09:41:57.040" v="1066"/>
        <pc:sldMkLst>
          <pc:docMk/>
          <pc:sldMk cId="2305306970" sldId="404"/>
        </pc:sldMkLst>
        <pc:spChg chg="mod">
          <ac:chgData name="McHarg, Catherine" userId="88b8f76c-9ae3-4745-88eb-fe0667a22af5" providerId="ADAL" clId="{1381EFD2-E53B-4BFF-9202-7479EE198B6A}" dt="2024-11-08T09:41:01.800" v="1055" actId="14100"/>
          <ac:spMkLst>
            <pc:docMk/>
            <pc:sldMk cId="2305306970" sldId="404"/>
            <ac:spMk id="2" creationId="{972671E2-3E5C-02DC-6281-7AC2188E61A6}"/>
          </ac:spMkLst>
        </pc:spChg>
        <pc:picChg chg="add mod">
          <ac:chgData name="McHarg, Catherine" userId="88b8f76c-9ae3-4745-88eb-fe0667a22af5" providerId="ADAL" clId="{1381EFD2-E53B-4BFF-9202-7479EE198B6A}" dt="2024-11-08T09:41:45.510" v="1065" actId="1366"/>
          <ac:picMkLst>
            <pc:docMk/>
            <pc:sldMk cId="2305306970" sldId="404"/>
            <ac:picMk id="4" creationId="{1DDC0F44-D796-8EF0-BC23-05A35AECE35A}"/>
          </ac:picMkLst>
        </pc:picChg>
      </pc:sldChg>
      <pc:sldChg chg="addSp modSp new mod modNotesTx">
        <pc:chgData name="McHarg, Catherine" userId="88b8f76c-9ae3-4745-88eb-fe0667a22af5" providerId="ADAL" clId="{1381EFD2-E53B-4BFF-9202-7479EE198B6A}" dt="2024-11-08T09:44:58.830" v="1175"/>
        <pc:sldMkLst>
          <pc:docMk/>
          <pc:sldMk cId="1723277652" sldId="405"/>
        </pc:sldMkLst>
        <pc:spChg chg="mod">
          <ac:chgData name="McHarg, Catherine" userId="88b8f76c-9ae3-4745-88eb-fe0667a22af5" providerId="ADAL" clId="{1381EFD2-E53B-4BFF-9202-7479EE198B6A}" dt="2024-11-08T09:43:03.310" v="1086" actId="14100"/>
          <ac:spMkLst>
            <pc:docMk/>
            <pc:sldMk cId="1723277652" sldId="405"/>
            <ac:spMk id="2" creationId="{4ADB6B5E-C863-5F66-58D5-D10BB5DCB2B2}"/>
          </ac:spMkLst>
        </pc:spChg>
        <pc:picChg chg="add mod">
          <ac:chgData name="McHarg, Catherine" userId="88b8f76c-9ae3-4745-88eb-fe0667a22af5" providerId="ADAL" clId="{1381EFD2-E53B-4BFF-9202-7479EE198B6A}" dt="2024-11-08T09:43:14.711" v="1091" actId="962"/>
          <ac:picMkLst>
            <pc:docMk/>
            <pc:sldMk cId="1723277652" sldId="405"/>
            <ac:picMk id="4" creationId="{87F9A442-B06A-7DE0-5C04-54BADE1FD6C3}"/>
          </ac:picMkLst>
        </pc:picChg>
      </pc:sldChg>
      <pc:sldChg chg="addSp modSp new mod modNotesTx">
        <pc:chgData name="McHarg, Catherine" userId="88b8f76c-9ae3-4745-88eb-fe0667a22af5" providerId="ADAL" clId="{1381EFD2-E53B-4BFF-9202-7479EE198B6A}" dt="2024-11-08T09:45:08.810" v="1176"/>
        <pc:sldMkLst>
          <pc:docMk/>
          <pc:sldMk cId="1192472604" sldId="406"/>
        </pc:sldMkLst>
        <pc:spChg chg="mod">
          <ac:chgData name="McHarg, Catherine" userId="88b8f76c-9ae3-4745-88eb-fe0667a22af5" providerId="ADAL" clId="{1381EFD2-E53B-4BFF-9202-7479EE198B6A}" dt="2024-11-08T09:44:35.230" v="1169" actId="14100"/>
          <ac:spMkLst>
            <pc:docMk/>
            <pc:sldMk cId="1192472604" sldId="406"/>
            <ac:spMk id="2" creationId="{3B52558D-CA12-A5C2-DBC4-E003B34B4AF0}"/>
          </ac:spMkLst>
        </pc:spChg>
        <pc:picChg chg="add mod">
          <ac:chgData name="McHarg, Catherine" userId="88b8f76c-9ae3-4745-88eb-fe0667a22af5" providerId="ADAL" clId="{1381EFD2-E53B-4BFF-9202-7479EE198B6A}" dt="2024-11-08T09:44:46.240" v="1174" actId="962"/>
          <ac:picMkLst>
            <pc:docMk/>
            <pc:sldMk cId="1192472604" sldId="406"/>
            <ac:picMk id="4" creationId="{B69AFE4E-FC45-96C2-5FAF-8A4C00C843BA}"/>
          </ac:picMkLst>
        </pc:picChg>
      </pc:sldChg>
      <pc:sldChg chg="addSp modSp new mod modNotesTx">
        <pc:chgData name="McHarg, Catherine" userId="88b8f76c-9ae3-4745-88eb-fe0667a22af5" providerId="ADAL" clId="{1381EFD2-E53B-4BFF-9202-7479EE198B6A}" dt="2024-11-08T10:06:10.475" v="1216"/>
        <pc:sldMkLst>
          <pc:docMk/>
          <pc:sldMk cId="752309021" sldId="407"/>
        </pc:sldMkLst>
        <pc:spChg chg="mod">
          <ac:chgData name="McHarg, Catherine" userId="88b8f76c-9ae3-4745-88eb-fe0667a22af5" providerId="ADAL" clId="{1381EFD2-E53B-4BFF-9202-7479EE198B6A}" dt="2024-11-08T10:05:33.695" v="1206" actId="14100"/>
          <ac:spMkLst>
            <pc:docMk/>
            <pc:sldMk cId="752309021" sldId="407"/>
            <ac:spMk id="2" creationId="{D280694B-BA26-06D7-89E2-6877EEBB9FE4}"/>
          </ac:spMkLst>
        </pc:spChg>
        <pc:picChg chg="add mod">
          <ac:chgData name="McHarg, Catherine" userId="88b8f76c-9ae3-4745-88eb-fe0667a22af5" providerId="ADAL" clId="{1381EFD2-E53B-4BFF-9202-7479EE198B6A}" dt="2024-11-08T10:05:53.085" v="1215" actId="962"/>
          <ac:picMkLst>
            <pc:docMk/>
            <pc:sldMk cId="752309021" sldId="407"/>
            <ac:picMk id="4" creationId="{70523265-CAC2-9CB0-D343-0BE71D9F6871}"/>
          </ac:picMkLst>
        </pc:picChg>
      </pc:sldChg>
      <pc:sldChg chg="addSp modSp new mod modNotesTx">
        <pc:chgData name="McHarg, Catherine" userId="88b8f76c-9ae3-4745-88eb-fe0667a22af5" providerId="ADAL" clId="{1381EFD2-E53B-4BFF-9202-7479EE198B6A}" dt="2024-11-08T10:10:24.014" v="1392"/>
        <pc:sldMkLst>
          <pc:docMk/>
          <pc:sldMk cId="209127121" sldId="408"/>
        </pc:sldMkLst>
        <pc:spChg chg="mod">
          <ac:chgData name="McHarg, Catherine" userId="88b8f76c-9ae3-4745-88eb-fe0667a22af5" providerId="ADAL" clId="{1381EFD2-E53B-4BFF-9202-7479EE198B6A}" dt="2024-11-08T10:07:08.265" v="1236" actId="14100"/>
          <ac:spMkLst>
            <pc:docMk/>
            <pc:sldMk cId="209127121" sldId="408"/>
            <ac:spMk id="2" creationId="{2E6FF767-84E4-8467-FAB8-17C00EA7254B}"/>
          </ac:spMkLst>
        </pc:spChg>
        <pc:picChg chg="add mod">
          <ac:chgData name="McHarg, Catherine" userId="88b8f76c-9ae3-4745-88eb-fe0667a22af5" providerId="ADAL" clId="{1381EFD2-E53B-4BFF-9202-7479EE198B6A}" dt="2024-11-08T10:07:50.615" v="1313" actId="962"/>
          <ac:picMkLst>
            <pc:docMk/>
            <pc:sldMk cId="209127121" sldId="408"/>
            <ac:picMk id="4" creationId="{54CC96BA-5FD2-1A3C-ED31-C9404724A5EA}"/>
          </ac:picMkLst>
        </pc:picChg>
      </pc:sldChg>
      <pc:sldChg chg="addSp modSp new mod modNotesTx">
        <pc:chgData name="McHarg, Catherine" userId="88b8f76c-9ae3-4745-88eb-fe0667a22af5" providerId="ADAL" clId="{1381EFD2-E53B-4BFF-9202-7479EE198B6A}" dt="2024-11-08T10:10:32.294" v="1393"/>
        <pc:sldMkLst>
          <pc:docMk/>
          <pc:sldMk cId="4033755388" sldId="409"/>
        </pc:sldMkLst>
        <pc:spChg chg="mod">
          <ac:chgData name="McHarg, Catherine" userId="88b8f76c-9ae3-4745-88eb-fe0667a22af5" providerId="ADAL" clId="{1381EFD2-E53B-4BFF-9202-7479EE198B6A}" dt="2024-11-08T10:09:22.935" v="1347" actId="14100"/>
          <ac:spMkLst>
            <pc:docMk/>
            <pc:sldMk cId="4033755388" sldId="409"/>
            <ac:spMk id="2" creationId="{6B00FF64-B6FE-28B8-D9CF-2AD0104F73DB}"/>
          </ac:spMkLst>
        </pc:spChg>
        <pc:picChg chg="add mod">
          <ac:chgData name="McHarg, Catherine" userId="88b8f76c-9ae3-4745-88eb-fe0667a22af5" providerId="ADAL" clId="{1381EFD2-E53B-4BFF-9202-7479EE198B6A}" dt="2024-11-08T10:09:42.685" v="1355" actId="962"/>
          <ac:picMkLst>
            <pc:docMk/>
            <pc:sldMk cId="4033755388" sldId="409"/>
            <ac:picMk id="4" creationId="{2E33594C-02FF-FD99-F5E1-AD210238069B}"/>
          </ac:picMkLst>
        </pc:picChg>
      </pc:sldChg>
      <pc:sldChg chg="addSp modSp new mod">
        <pc:chgData name="McHarg, Catherine" userId="88b8f76c-9ae3-4745-88eb-fe0667a22af5" providerId="ADAL" clId="{1381EFD2-E53B-4BFF-9202-7479EE198B6A}" dt="2024-11-08T15:27:22.619" v="2643" actId="20577"/>
        <pc:sldMkLst>
          <pc:docMk/>
          <pc:sldMk cId="3818215281" sldId="410"/>
        </pc:sldMkLst>
        <pc:spChg chg="add mod">
          <ac:chgData name="McHarg, Catherine" userId="88b8f76c-9ae3-4745-88eb-fe0667a22af5" providerId="ADAL" clId="{1381EFD2-E53B-4BFF-9202-7479EE198B6A}" dt="2024-11-08T15:27:22.619" v="2643" actId="20577"/>
          <ac:spMkLst>
            <pc:docMk/>
            <pc:sldMk cId="3818215281" sldId="410"/>
            <ac:spMk id="2" creationId="{9621B64B-B497-5451-4960-94D0FB046400}"/>
          </ac:spMkLst>
        </pc:spChg>
      </pc:sldChg>
      <pc:sldChg chg="addSp modSp new mod">
        <pc:chgData name="McHarg, Catherine" userId="88b8f76c-9ae3-4745-88eb-fe0667a22af5" providerId="ADAL" clId="{1381EFD2-E53B-4BFF-9202-7479EE198B6A}" dt="2024-11-08T15:27:46.723" v="2663" actId="20577"/>
        <pc:sldMkLst>
          <pc:docMk/>
          <pc:sldMk cId="3320913425" sldId="411"/>
        </pc:sldMkLst>
        <pc:spChg chg="add mod">
          <ac:chgData name="McHarg, Catherine" userId="88b8f76c-9ae3-4745-88eb-fe0667a22af5" providerId="ADAL" clId="{1381EFD2-E53B-4BFF-9202-7479EE198B6A}" dt="2024-11-08T15:27:46.723" v="2663" actId="20577"/>
          <ac:spMkLst>
            <pc:docMk/>
            <pc:sldMk cId="3320913425" sldId="411"/>
            <ac:spMk id="2" creationId="{D8B89EA5-C668-BEB6-3919-80EF7B61A9C3}"/>
          </ac:spMkLst>
        </pc:spChg>
      </pc:sldChg>
      <pc:sldChg chg="addSp delSp modSp add mod">
        <pc:chgData name="McHarg, Catherine" userId="88b8f76c-9ae3-4745-88eb-fe0667a22af5" providerId="ADAL" clId="{1381EFD2-E53B-4BFF-9202-7479EE198B6A}" dt="2024-11-08T15:47:15.443" v="2767" actId="478"/>
        <pc:sldMkLst>
          <pc:docMk/>
          <pc:sldMk cId="1891807071" sldId="412"/>
        </pc:sldMkLst>
        <pc:spChg chg="mod">
          <ac:chgData name="McHarg, Catherine" userId="88b8f76c-9ae3-4745-88eb-fe0667a22af5" providerId="ADAL" clId="{1381EFD2-E53B-4BFF-9202-7479EE198B6A}" dt="2024-11-08T10:42:31.831" v="1647" actId="20577"/>
          <ac:spMkLst>
            <pc:docMk/>
            <pc:sldMk cId="1891807071" sldId="412"/>
            <ac:spMk id="2" creationId="{8AB3C922-94B2-7B23-5CE3-2D7B3CA07C6D}"/>
          </ac:spMkLst>
        </pc:spChg>
        <pc:spChg chg="mod">
          <ac:chgData name="McHarg, Catherine" userId="88b8f76c-9ae3-4745-88eb-fe0667a22af5" providerId="ADAL" clId="{1381EFD2-E53B-4BFF-9202-7479EE198B6A}" dt="2024-11-08T10:41:58.601" v="1643" actId="1076"/>
          <ac:spMkLst>
            <pc:docMk/>
            <pc:sldMk cId="1891807071" sldId="412"/>
            <ac:spMk id="4" creationId="{BA5461A9-2FA5-EB47-3C6E-2374CD93B0EF}"/>
          </ac:spMkLst>
        </pc:spChg>
        <pc:spChg chg="mod">
          <ac:chgData name="McHarg, Catherine" userId="88b8f76c-9ae3-4745-88eb-fe0667a22af5" providerId="ADAL" clId="{1381EFD2-E53B-4BFF-9202-7479EE198B6A}" dt="2024-11-08T10:42:14.582" v="1646" actId="1076"/>
          <ac:spMkLst>
            <pc:docMk/>
            <pc:sldMk cId="1891807071" sldId="412"/>
            <ac:spMk id="5" creationId="{9910F0DE-1ADF-8BF8-6BFA-5FB9AED0FCA3}"/>
          </ac:spMkLst>
        </pc:spChg>
        <pc:grpChg chg="add mod ord">
          <ac:chgData name="McHarg, Catherine" userId="88b8f76c-9ae3-4745-88eb-fe0667a22af5" providerId="ADAL" clId="{1381EFD2-E53B-4BFF-9202-7479EE198B6A}" dt="2024-11-08T15:46:39.543" v="2763" actId="13244"/>
          <ac:grpSpMkLst>
            <pc:docMk/>
            <pc:sldMk cId="1891807071" sldId="412"/>
            <ac:grpSpMk id="3" creationId="{AC594132-66D8-D091-D1CF-3C8D725268A6}"/>
          </ac:grpSpMkLst>
        </pc:grpChg>
        <pc:grpChg chg="del">
          <ac:chgData name="McHarg, Catherine" userId="88b8f76c-9ae3-4745-88eb-fe0667a22af5" providerId="ADAL" clId="{1381EFD2-E53B-4BFF-9202-7479EE198B6A}" dt="2024-11-08T10:40:55.765" v="1633" actId="478"/>
          <ac:grpSpMkLst>
            <pc:docMk/>
            <pc:sldMk cId="1891807071" sldId="412"/>
            <ac:grpSpMk id="24" creationId="{1E26DF91-44F3-3761-62AC-743135138A85}"/>
          </ac:grpSpMkLst>
        </pc:grpChg>
        <pc:picChg chg="mod">
          <ac:chgData name="McHarg, Catherine" userId="88b8f76c-9ae3-4745-88eb-fe0667a22af5" providerId="ADAL" clId="{1381EFD2-E53B-4BFF-9202-7479EE198B6A}" dt="2024-11-08T10:41:53.572" v="1642" actId="1076"/>
          <ac:picMkLst>
            <pc:docMk/>
            <pc:sldMk cId="1891807071" sldId="412"/>
            <ac:picMk id="6" creationId="{B34A863F-0B9A-5F41-5D37-A5D5A6D0C1F3}"/>
          </ac:picMkLst>
        </pc:picChg>
        <pc:picChg chg="mod">
          <ac:chgData name="McHarg, Catherine" userId="88b8f76c-9ae3-4745-88eb-fe0667a22af5" providerId="ADAL" clId="{1381EFD2-E53B-4BFF-9202-7479EE198B6A}" dt="2024-11-08T15:42:33.593" v="2760" actId="962"/>
          <ac:picMkLst>
            <pc:docMk/>
            <pc:sldMk cId="1891807071" sldId="412"/>
            <ac:picMk id="9" creationId="{DCC4DB7A-06BD-EDBD-251C-1610F6D8A2EE}"/>
          </ac:picMkLst>
        </pc:picChg>
        <pc:picChg chg="ord">
          <ac:chgData name="McHarg, Catherine" userId="88b8f76c-9ae3-4745-88eb-fe0667a22af5" providerId="ADAL" clId="{1381EFD2-E53B-4BFF-9202-7479EE198B6A}" dt="2024-11-08T15:46:27.403" v="2762" actId="13244"/>
          <ac:picMkLst>
            <pc:docMk/>
            <pc:sldMk cId="1891807071" sldId="412"/>
            <ac:picMk id="13" creationId="{EA1EC2EA-E547-9B8A-8030-7D6CAEA17BA0}"/>
          </ac:picMkLst>
        </pc:picChg>
        <pc:picChg chg="ord">
          <ac:chgData name="McHarg, Catherine" userId="88b8f76c-9ae3-4745-88eb-fe0667a22af5" providerId="ADAL" clId="{1381EFD2-E53B-4BFF-9202-7479EE198B6A}" dt="2024-11-08T15:46:57.443" v="2765" actId="13244"/>
          <ac:picMkLst>
            <pc:docMk/>
            <pc:sldMk cId="1891807071" sldId="412"/>
            <ac:picMk id="15" creationId="{E2D0B734-8168-7EA9-383D-740939EA1B36}"/>
          </ac:picMkLst>
        </pc:picChg>
        <pc:picChg chg="del ord">
          <ac:chgData name="McHarg, Catherine" userId="88b8f76c-9ae3-4745-88eb-fe0667a22af5" providerId="ADAL" clId="{1381EFD2-E53B-4BFF-9202-7479EE198B6A}" dt="2024-11-08T15:47:15.443" v="2767" actId="478"/>
          <ac:picMkLst>
            <pc:docMk/>
            <pc:sldMk cId="1891807071" sldId="412"/>
            <ac:picMk id="21" creationId="{459D9F87-5147-87EB-F7D3-E681611D9DAE}"/>
          </ac:picMkLst>
        </pc:picChg>
        <pc:picChg chg="ord">
          <ac:chgData name="McHarg, Catherine" userId="88b8f76c-9ae3-4745-88eb-fe0667a22af5" providerId="ADAL" clId="{1381EFD2-E53B-4BFF-9202-7479EE198B6A}" dt="2024-11-08T15:47:09.053" v="2766" actId="13244"/>
          <ac:picMkLst>
            <pc:docMk/>
            <pc:sldMk cId="1891807071" sldId="412"/>
            <ac:picMk id="22" creationId="{01F317CA-46A1-5E1C-28F9-B2E5CF529186}"/>
          </ac:picMkLst>
        </pc:picChg>
        <pc:picChg chg="ord">
          <ac:chgData name="McHarg, Catherine" userId="88b8f76c-9ae3-4745-88eb-fe0667a22af5" providerId="ADAL" clId="{1381EFD2-E53B-4BFF-9202-7479EE198B6A}" dt="2024-11-08T15:46:18.903" v="2761" actId="13244"/>
          <ac:picMkLst>
            <pc:docMk/>
            <pc:sldMk cId="1891807071" sldId="412"/>
            <ac:picMk id="23" creationId="{11AA1864-5068-F88B-7F9A-AF2B599DCF04}"/>
          </ac:picMkLst>
        </pc:picChg>
      </pc:sldChg>
      <pc:sldChg chg="modSp add del mod">
        <pc:chgData name="McHarg, Catherine" userId="88b8f76c-9ae3-4745-88eb-fe0667a22af5" providerId="ADAL" clId="{1381EFD2-E53B-4BFF-9202-7479EE198B6A}" dt="2024-11-08T10:38:45.742" v="1484" actId="47"/>
        <pc:sldMkLst>
          <pc:docMk/>
          <pc:sldMk cId="3491474337" sldId="412"/>
        </pc:sldMkLst>
        <pc:spChg chg="mod">
          <ac:chgData name="McHarg, Catherine" userId="88b8f76c-9ae3-4745-88eb-fe0667a22af5" providerId="ADAL" clId="{1381EFD2-E53B-4BFF-9202-7479EE198B6A}" dt="2024-11-08T10:38:09.102" v="1479" actId="14100"/>
          <ac:spMkLst>
            <pc:docMk/>
            <pc:sldMk cId="3491474337" sldId="412"/>
            <ac:spMk id="2" creationId="{8AB3C922-94B2-7B23-5CE3-2D7B3CA07C6D}"/>
          </ac:spMkLst>
        </pc:spChg>
      </pc:sldChg>
      <pc:sldChg chg="addSp delSp modSp add mod ord modClrScheme modAnim chgLayout modNotesTx">
        <pc:chgData name="McHarg, Catherine" userId="88b8f76c-9ae3-4745-88eb-fe0667a22af5" providerId="ADAL" clId="{1381EFD2-E53B-4BFF-9202-7479EE198B6A}" dt="2024-11-08T15:28:22.124" v="2701" actId="962"/>
        <pc:sldMkLst>
          <pc:docMk/>
          <pc:sldMk cId="11904418" sldId="413"/>
        </pc:sldMkLst>
        <pc:spChg chg="mod ord">
          <ac:chgData name="McHarg, Catherine" userId="88b8f76c-9ae3-4745-88eb-fe0667a22af5" providerId="ADAL" clId="{1381EFD2-E53B-4BFF-9202-7479EE198B6A}" dt="2024-11-08T11:03:53.339" v="1934" actId="20577"/>
          <ac:spMkLst>
            <pc:docMk/>
            <pc:sldMk cId="11904418" sldId="413"/>
            <ac:spMk id="2" creationId="{8AB3C922-94B2-7B23-5CE3-2D7B3CA07C6D}"/>
          </ac:spMkLst>
        </pc:spChg>
        <pc:spChg chg="add del mod">
          <ac:chgData name="McHarg, Catherine" userId="88b8f76c-9ae3-4745-88eb-fe0667a22af5" providerId="ADAL" clId="{1381EFD2-E53B-4BFF-9202-7479EE198B6A}" dt="2024-11-08T11:02:42.929" v="1902" actId="478"/>
          <ac:spMkLst>
            <pc:docMk/>
            <pc:sldMk cId="11904418" sldId="413"/>
            <ac:spMk id="8" creationId="{A8438CF4-4761-9F2F-243D-47268D110DAF}"/>
          </ac:spMkLst>
        </pc:spChg>
        <pc:spChg chg="add del mod ord">
          <ac:chgData name="McHarg, Catherine" userId="88b8f76c-9ae3-4745-88eb-fe0667a22af5" providerId="ADAL" clId="{1381EFD2-E53B-4BFF-9202-7479EE198B6A}" dt="2024-11-08T11:03:00.734" v="1909" actId="700"/>
          <ac:spMkLst>
            <pc:docMk/>
            <pc:sldMk cId="11904418" sldId="413"/>
            <ac:spMk id="12" creationId="{92A8CE82-3EEB-8CEE-203B-AF0E36E9BD4A}"/>
          </ac:spMkLst>
        </pc:spChg>
        <pc:spChg chg="add del mod ord">
          <ac:chgData name="McHarg, Catherine" userId="88b8f76c-9ae3-4745-88eb-fe0667a22af5" providerId="ADAL" clId="{1381EFD2-E53B-4BFF-9202-7479EE198B6A}" dt="2024-11-08T11:03:00.734" v="1909" actId="700"/>
          <ac:spMkLst>
            <pc:docMk/>
            <pc:sldMk cId="11904418" sldId="413"/>
            <ac:spMk id="16" creationId="{41273019-9902-1695-2C57-52846DA03E9E}"/>
          </ac:spMkLst>
        </pc:spChg>
        <pc:spChg chg="add del mod ord">
          <ac:chgData name="McHarg, Catherine" userId="88b8f76c-9ae3-4745-88eb-fe0667a22af5" providerId="ADAL" clId="{1381EFD2-E53B-4BFF-9202-7479EE198B6A}" dt="2024-11-08T11:03:00.734" v="1909" actId="700"/>
          <ac:spMkLst>
            <pc:docMk/>
            <pc:sldMk cId="11904418" sldId="413"/>
            <ac:spMk id="19" creationId="{824EE8F2-34A5-0244-48E5-B0F88D1FF8D5}"/>
          </ac:spMkLst>
        </pc:spChg>
        <pc:spChg chg="add del mod">
          <ac:chgData name="McHarg, Catherine" userId="88b8f76c-9ae3-4745-88eb-fe0667a22af5" providerId="ADAL" clId="{1381EFD2-E53B-4BFF-9202-7479EE198B6A}" dt="2024-11-08T11:03:00.734" v="1909" actId="700"/>
          <ac:spMkLst>
            <pc:docMk/>
            <pc:sldMk cId="11904418" sldId="413"/>
            <ac:spMk id="24" creationId="{65A5F25A-AC3C-7049-C01A-695BD716470D}"/>
          </ac:spMkLst>
        </pc:spChg>
        <pc:spChg chg="add mod ord">
          <ac:chgData name="McHarg, Catherine" userId="88b8f76c-9ae3-4745-88eb-fe0667a22af5" providerId="ADAL" clId="{1381EFD2-E53B-4BFF-9202-7479EE198B6A}" dt="2024-11-08T11:12:16.249" v="2036" actId="20577"/>
          <ac:spMkLst>
            <pc:docMk/>
            <pc:sldMk cId="11904418" sldId="413"/>
            <ac:spMk id="25" creationId="{8BA4CDCB-ED78-D5B5-A557-654F8F0DB960}"/>
          </ac:spMkLst>
        </pc:spChg>
        <pc:spChg chg="add del mod ord">
          <ac:chgData name="McHarg, Catherine" userId="88b8f76c-9ae3-4745-88eb-fe0667a22af5" providerId="ADAL" clId="{1381EFD2-E53B-4BFF-9202-7479EE198B6A}" dt="2024-11-08T11:05:07.488" v="1944" actId="931"/>
          <ac:spMkLst>
            <pc:docMk/>
            <pc:sldMk cId="11904418" sldId="413"/>
            <ac:spMk id="26" creationId="{B9D3AF95-B8B5-4591-350D-6D59AABEB7B5}"/>
          </ac:spMkLst>
        </pc:spChg>
        <pc:spChg chg="add mod ord">
          <ac:chgData name="McHarg, Catherine" userId="88b8f76c-9ae3-4745-88eb-fe0667a22af5" providerId="ADAL" clId="{1381EFD2-E53B-4BFF-9202-7479EE198B6A}" dt="2024-11-08T11:08:48.788" v="2009" actId="20577"/>
          <ac:spMkLst>
            <pc:docMk/>
            <pc:sldMk cId="11904418" sldId="413"/>
            <ac:spMk id="27" creationId="{A8C123B0-04B8-285A-C95C-4737247D62B3}"/>
          </ac:spMkLst>
        </pc:spChg>
        <pc:spChg chg="add mod ord">
          <ac:chgData name="McHarg, Catherine" userId="88b8f76c-9ae3-4745-88eb-fe0667a22af5" providerId="ADAL" clId="{1381EFD2-E53B-4BFF-9202-7479EE198B6A}" dt="2024-11-08T15:25:55.048" v="2580" actId="962"/>
          <ac:spMkLst>
            <pc:docMk/>
            <pc:sldMk cId="11904418" sldId="413"/>
            <ac:spMk id="28" creationId="{52154D00-F6A2-4FAC-9FA4-E1B0E985479E}"/>
          </ac:spMkLst>
        </pc:spChg>
        <pc:spChg chg="add del mod">
          <ac:chgData name="McHarg, Catherine" userId="88b8f76c-9ae3-4745-88eb-fe0667a22af5" providerId="ADAL" clId="{1381EFD2-E53B-4BFF-9202-7479EE198B6A}" dt="2024-11-08T11:07:19.674" v="1970" actId="931"/>
          <ac:spMkLst>
            <pc:docMk/>
            <pc:sldMk cId="11904418" sldId="413"/>
            <ac:spMk id="32" creationId="{5D1C2647-0DE0-EE79-C988-9406C60FA862}"/>
          </ac:spMkLst>
        </pc:spChg>
        <pc:spChg chg="add del mod">
          <ac:chgData name="McHarg, Catherine" userId="88b8f76c-9ae3-4745-88eb-fe0667a22af5" providerId="ADAL" clId="{1381EFD2-E53B-4BFF-9202-7479EE198B6A}" dt="2024-11-08T11:07:48.788" v="1975" actId="931"/>
          <ac:spMkLst>
            <pc:docMk/>
            <pc:sldMk cId="11904418" sldId="413"/>
            <ac:spMk id="38" creationId="{2C89F30B-BD0B-A078-7713-AFAF5C5CBE6B}"/>
          </ac:spMkLst>
        </pc:spChg>
        <pc:grpChg chg="del">
          <ac:chgData name="McHarg, Catherine" userId="88b8f76c-9ae3-4745-88eb-fe0667a22af5" providerId="ADAL" clId="{1381EFD2-E53B-4BFF-9202-7479EE198B6A}" dt="2024-11-08T11:00:49.519" v="1782" actId="478"/>
          <ac:grpSpMkLst>
            <pc:docMk/>
            <pc:sldMk cId="11904418" sldId="413"/>
            <ac:grpSpMk id="3" creationId="{AC594132-66D8-D091-D1CF-3C8D725268A6}"/>
          </ac:grpSpMkLst>
        </pc:grpChg>
        <pc:picChg chg="del">
          <ac:chgData name="McHarg, Catherine" userId="88b8f76c-9ae3-4745-88eb-fe0667a22af5" providerId="ADAL" clId="{1381EFD2-E53B-4BFF-9202-7479EE198B6A}" dt="2024-11-08T11:02:43.739" v="1903" actId="478"/>
          <ac:picMkLst>
            <pc:docMk/>
            <pc:sldMk cId="11904418" sldId="413"/>
            <ac:picMk id="9" creationId="{DCC4DB7A-06BD-EDBD-251C-1610F6D8A2EE}"/>
          </ac:picMkLst>
        </pc:picChg>
        <pc:picChg chg="del">
          <ac:chgData name="McHarg, Catherine" userId="88b8f76c-9ae3-4745-88eb-fe0667a22af5" providerId="ADAL" clId="{1381EFD2-E53B-4BFF-9202-7479EE198B6A}" dt="2024-11-08T11:02:44.483" v="1904" actId="478"/>
          <ac:picMkLst>
            <pc:docMk/>
            <pc:sldMk cId="11904418" sldId="413"/>
            <ac:picMk id="11" creationId="{73BE1CD8-C632-19CF-DBF7-78994544D040}"/>
          </ac:picMkLst>
        </pc:picChg>
        <pc:picChg chg="del">
          <ac:chgData name="McHarg, Catherine" userId="88b8f76c-9ae3-4745-88eb-fe0667a22af5" providerId="ADAL" clId="{1381EFD2-E53B-4BFF-9202-7479EE198B6A}" dt="2024-11-08T11:02:46.259" v="1906" actId="478"/>
          <ac:picMkLst>
            <pc:docMk/>
            <pc:sldMk cId="11904418" sldId="413"/>
            <ac:picMk id="13" creationId="{EA1EC2EA-E547-9B8A-8030-7D6CAEA17BA0}"/>
          </ac:picMkLst>
        </pc:picChg>
        <pc:picChg chg="del">
          <ac:chgData name="McHarg, Catherine" userId="88b8f76c-9ae3-4745-88eb-fe0667a22af5" providerId="ADAL" clId="{1381EFD2-E53B-4BFF-9202-7479EE198B6A}" dt="2024-11-08T11:02:41.119" v="1901" actId="478"/>
          <ac:picMkLst>
            <pc:docMk/>
            <pc:sldMk cId="11904418" sldId="413"/>
            <ac:picMk id="15" creationId="{E2D0B734-8168-7EA9-383D-740939EA1B36}"/>
          </ac:picMkLst>
        </pc:picChg>
        <pc:picChg chg="del">
          <ac:chgData name="McHarg, Catherine" userId="88b8f76c-9ae3-4745-88eb-fe0667a22af5" providerId="ADAL" clId="{1381EFD2-E53B-4BFF-9202-7479EE198B6A}" dt="2024-11-08T11:02:48.169" v="1908" actId="478"/>
          <ac:picMkLst>
            <pc:docMk/>
            <pc:sldMk cId="11904418" sldId="413"/>
            <ac:picMk id="17" creationId="{FEE2EFDC-B216-E4E4-B17D-CD664DE6F345}"/>
          </ac:picMkLst>
        </pc:picChg>
        <pc:picChg chg="del">
          <ac:chgData name="McHarg, Catherine" userId="88b8f76c-9ae3-4745-88eb-fe0667a22af5" providerId="ADAL" clId="{1381EFD2-E53B-4BFF-9202-7479EE198B6A}" dt="2024-11-08T11:03:42.669" v="1913" actId="478"/>
          <ac:picMkLst>
            <pc:docMk/>
            <pc:sldMk cId="11904418" sldId="413"/>
            <ac:picMk id="21" creationId="{459D9F87-5147-87EB-F7D3-E681611D9DAE}"/>
          </ac:picMkLst>
        </pc:picChg>
        <pc:picChg chg="del">
          <ac:chgData name="McHarg, Catherine" userId="88b8f76c-9ae3-4745-88eb-fe0667a22af5" providerId="ADAL" clId="{1381EFD2-E53B-4BFF-9202-7479EE198B6A}" dt="2024-11-08T11:02:47.469" v="1907" actId="478"/>
          <ac:picMkLst>
            <pc:docMk/>
            <pc:sldMk cId="11904418" sldId="413"/>
            <ac:picMk id="22" creationId="{01F317CA-46A1-5E1C-28F9-B2E5CF529186}"/>
          </ac:picMkLst>
        </pc:picChg>
        <pc:picChg chg="del">
          <ac:chgData name="McHarg, Catherine" userId="88b8f76c-9ae3-4745-88eb-fe0667a22af5" providerId="ADAL" clId="{1381EFD2-E53B-4BFF-9202-7479EE198B6A}" dt="2024-11-08T11:02:45.669" v="1905" actId="478"/>
          <ac:picMkLst>
            <pc:docMk/>
            <pc:sldMk cId="11904418" sldId="413"/>
            <ac:picMk id="23" creationId="{11AA1864-5068-F88B-7F9A-AF2B599DCF04}"/>
          </ac:picMkLst>
        </pc:picChg>
        <pc:picChg chg="add del mod">
          <ac:chgData name="McHarg, Catherine" userId="88b8f76c-9ae3-4745-88eb-fe0667a22af5" providerId="ADAL" clId="{1381EFD2-E53B-4BFF-9202-7479EE198B6A}" dt="2024-11-08T11:06:52.808" v="1963" actId="478"/>
          <ac:picMkLst>
            <pc:docMk/>
            <pc:sldMk cId="11904418" sldId="413"/>
            <ac:picMk id="30" creationId="{AF9C200C-880C-4EE9-5F03-CDF6DD867257}"/>
          </ac:picMkLst>
        </pc:picChg>
        <pc:picChg chg="add del mod">
          <ac:chgData name="McHarg, Catherine" userId="88b8f76c-9ae3-4745-88eb-fe0667a22af5" providerId="ADAL" clId="{1381EFD2-E53B-4BFF-9202-7479EE198B6A}" dt="2024-11-08T11:07:15.768" v="1969" actId="931"/>
          <ac:picMkLst>
            <pc:docMk/>
            <pc:sldMk cId="11904418" sldId="413"/>
            <ac:picMk id="34" creationId="{AE2C1E41-3E05-3440-92B5-E65B0D0AAB4C}"/>
          </ac:picMkLst>
        </pc:picChg>
        <pc:picChg chg="add del mod">
          <ac:chgData name="McHarg, Catherine" userId="88b8f76c-9ae3-4745-88eb-fe0667a22af5" providerId="ADAL" clId="{1381EFD2-E53B-4BFF-9202-7479EE198B6A}" dt="2024-11-08T11:07:30.638" v="1973" actId="478"/>
          <ac:picMkLst>
            <pc:docMk/>
            <pc:sldMk cId="11904418" sldId="413"/>
            <ac:picMk id="36" creationId="{A5B4E751-F971-DA61-818A-606822D237C9}"/>
          </ac:picMkLst>
        </pc:picChg>
        <pc:picChg chg="add mod modCrop">
          <ac:chgData name="McHarg, Catherine" userId="88b8f76c-9ae3-4745-88eb-fe0667a22af5" providerId="ADAL" clId="{1381EFD2-E53B-4BFF-9202-7479EE198B6A}" dt="2024-11-08T15:28:22.124" v="2701" actId="962"/>
          <ac:picMkLst>
            <pc:docMk/>
            <pc:sldMk cId="11904418" sldId="413"/>
            <ac:picMk id="40" creationId="{1812165B-9F63-CBDA-ADAA-0A88B9C471D8}"/>
          </ac:picMkLst>
        </pc:picChg>
      </pc:sldChg>
      <pc:sldChg chg="addSp modSp add mod modClrScheme chgLayout">
        <pc:chgData name="McHarg, Catherine" userId="88b8f76c-9ae3-4745-88eb-fe0667a22af5" providerId="ADAL" clId="{1381EFD2-E53B-4BFF-9202-7479EE198B6A}" dt="2024-11-08T11:20:41.814" v="2143" actId="20577"/>
        <pc:sldMkLst>
          <pc:docMk/>
          <pc:sldMk cId="1741611498" sldId="414"/>
        </pc:sldMkLst>
        <pc:spChg chg="mod ord">
          <ac:chgData name="McHarg, Catherine" userId="88b8f76c-9ae3-4745-88eb-fe0667a22af5" providerId="ADAL" clId="{1381EFD2-E53B-4BFF-9202-7479EE198B6A}" dt="2024-11-08T11:15:06.609" v="2079" actId="14100"/>
          <ac:spMkLst>
            <pc:docMk/>
            <pc:sldMk cId="1741611498" sldId="414"/>
            <ac:spMk id="2" creationId="{0179FCE9-051A-BF4B-588C-3BB6D9FC2F01}"/>
          </ac:spMkLst>
        </pc:spChg>
        <pc:spChg chg="add mod ord">
          <ac:chgData name="McHarg, Catherine" userId="88b8f76c-9ae3-4745-88eb-fe0667a22af5" providerId="ADAL" clId="{1381EFD2-E53B-4BFF-9202-7479EE198B6A}" dt="2024-11-08T11:20:41.814" v="2143" actId="20577"/>
          <ac:spMkLst>
            <pc:docMk/>
            <pc:sldMk cId="1741611498" sldId="414"/>
            <ac:spMk id="3" creationId="{7EDCBE8A-2263-2427-1FA2-5D6555FEEAD4}"/>
          </ac:spMkLst>
        </pc:spChg>
        <pc:picChg chg="mod">
          <ac:chgData name="McHarg, Catherine" userId="88b8f76c-9ae3-4745-88eb-fe0667a22af5" providerId="ADAL" clId="{1381EFD2-E53B-4BFF-9202-7479EE198B6A}" dt="2024-11-08T11:13:48.669" v="2039" actId="1076"/>
          <ac:picMkLst>
            <pc:docMk/>
            <pc:sldMk cId="1741611498" sldId="414"/>
            <ac:picMk id="4" creationId="{707D53F3-9C3F-614F-5EBE-E579A7E3067C}"/>
          </ac:picMkLst>
        </pc:picChg>
      </pc:sldChg>
      <pc:sldChg chg="addSp modSp add mod modClrScheme chgLayout">
        <pc:chgData name="McHarg, Catherine" userId="88b8f76c-9ae3-4745-88eb-fe0667a22af5" providerId="ADAL" clId="{1381EFD2-E53B-4BFF-9202-7479EE198B6A}" dt="2024-11-08T11:24:51.072" v="2194" actId="14100"/>
        <pc:sldMkLst>
          <pc:docMk/>
          <pc:sldMk cId="3481080901" sldId="415"/>
        </pc:sldMkLst>
        <pc:spChg chg="mod ord">
          <ac:chgData name="McHarg, Catherine" userId="88b8f76c-9ae3-4745-88eb-fe0667a22af5" providerId="ADAL" clId="{1381EFD2-E53B-4BFF-9202-7479EE198B6A}" dt="2024-11-08T11:24:51.072" v="2194" actId="14100"/>
          <ac:spMkLst>
            <pc:docMk/>
            <pc:sldMk cId="3481080901" sldId="415"/>
            <ac:spMk id="2" creationId="{D3E55AC2-584E-3381-7238-89B52A21E2E7}"/>
          </ac:spMkLst>
        </pc:spChg>
        <pc:spChg chg="add mod ord">
          <ac:chgData name="McHarg, Catherine" userId="88b8f76c-9ae3-4745-88eb-fe0667a22af5" providerId="ADAL" clId="{1381EFD2-E53B-4BFF-9202-7479EE198B6A}" dt="2024-11-08T11:20:37.319" v="2141" actId="20577"/>
          <ac:spMkLst>
            <pc:docMk/>
            <pc:sldMk cId="3481080901" sldId="415"/>
            <ac:spMk id="3" creationId="{A6553519-BD4D-E891-FF96-A67B76A6092B}"/>
          </ac:spMkLst>
        </pc:spChg>
        <pc:picChg chg="mod">
          <ac:chgData name="McHarg, Catherine" userId="88b8f76c-9ae3-4745-88eb-fe0667a22af5" providerId="ADAL" clId="{1381EFD2-E53B-4BFF-9202-7479EE198B6A}" dt="2024-11-08T11:15:15.539" v="2080" actId="1076"/>
          <ac:picMkLst>
            <pc:docMk/>
            <pc:sldMk cId="3481080901" sldId="415"/>
            <ac:picMk id="4" creationId="{7AFA02EA-DAEF-12F4-79DF-E83AB4551687}"/>
          </ac:picMkLst>
        </pc:picChg>
      </pc:sldChg>
      <pc:sldChg chg="addSp modSp add mod modClrScheme chgLayout">
        <pc:chgData name="McHarg, Catherine" userId="88b8f76c-9ae3-4745-88eb-fe0667a22af5" providerId="ADAL" clId="{1381EFD2-E53B-4BFF-9202-7479EE198B6A}" dt="2024-11-08T11:25:03.172" v="2199" actId="14100"/>
        <pc:sldMkLst>
          <pc:docMk/>
          <pc:sldMk cId="695435186" sldId="416"/>
        </pc:sldMkLst>
        <pc:spChg chg="mod ord">
          <ac:chgData name="McHarg, Catherine" userId="88b8f76c-9ae3-4745-88eb-fe0667a22af5" providerId="ADAL" clId="{1381EFD2-E53B-4BFF-9202-7479EE198B6A}" dt="2024-11-08T11:24:57.821" v="2198"/>
          <ac:spMkLst>
            <pc:docMk/>
            <pc:sldMk cId="695435186" sldId="416"/>
            <ac:spMk id="2" creationId="{357BADE1-785A-D737-65F6-0B453FD1F330}"/>
          </ac:spMkLst>
        </pc:spChg>
        <pc:spChg chg="add mod ord">
          <ac:chgData name="McHarg, Catherine" userId="88b8f76c-9ae3-4745-88eb-fe0667a22af5" providerId="ADAL" clId="{1381EFD2-E53B-4BFF-9202-7479EE198B6A}" dt="2024-11-08T11:20:33.188" v="2137" actId="20577"/>
          <ac:spMkLst>
            <pc:docMk/>
            <pc:sldMk cId="695435186" sldId="416"/>
            <ac:spMk id="3" creationId="{8C52658B-7240-A1B5-60B3-7A6439C9FBC1}"/>
          </ac:spMkLst>
        </pc:spChg>
        <pc:picChg chg="mod">
          <ac:chgData name="McHarg, Catherine" userId="88b8f76c-9ae3-4745-88eb-fe0667a22af5" providerId="ADAL" clId="{1381EFD2-E53B-4BFF-9202-7479EE198B6A}" dt="2024-11-08T11:25:03.172" v="2199" actId="14100"/>
          <ac:picMkLst>
            <pc:docMk/>
            <pc:sldMk cId="695435186" sldId="416"/>
            <ac:picMk id="4" creationId="{DCD6FA30-997E-0077-CF9A-B27185B6DBC3}"/>
          </ac:picMkLst>
        </pc:picChg>
      </pc:sldChg>
      <pc:sldChg chg="addSp modSp add mod modClrScheme chgLayout">
        <pc:chgData name="McHarg, Catherine" userId="88b8f76c-9ae3-4745-88eb-fe0667a22af5" providerId="ADAL" clId="{1381EFD2-E53B-4BFF-9202-7479EE198B6A}" dt="2024-11-08T11:25:18.277" v="2205" actId="14100"/>
        <pc:sldMkLst>
          <pc:docMk/>
          <pc:sldMk cId="4170941486" sldId="417"/>
        </pc:sldMkLst>
        <pc:spChg chg="mod ord">
          <ac:chgData name="McHarg, Catherine" userId="88b8f76c-9ae3-4745-88eb-fe0667a22af5" providerId="ADAL" clId="{1381EFD2-E53B-4BFF-9202-7479EE198B6A}" dt="2024-11-08T11:25:18.277" v="2205" actId="14100"/>
          <ac:spMkLst>
            <pc:docMk/>
            <pc:sldMk cId="4170941486" sldId="417"/>
            <ac:spMk id="2" creationId="{5550724B-8835-EA18-FBD8-DDD9145301B3}"/>
          </ac:spMkLst>
        </pc:spChg>
        <pc:spChg chg="add mod ord">
          <ac:chgData name="McHarg, Catherine" userId="88b8f76c-9ae3-4745-88eb-fe0667a22af5" providerId="ADAL" clId="{1381EFD2-E53B-4BFF-9202-7479EE198B6A}" dt="2024-11-08T11:20:27.633" v="2135" actId="20577"/>
          <ac:spMkLst>
            <pc:docMk/>
            <pc:sldMk cId="4170941486" sldId="417"/>
            <ac:spMk id="3" creationId="{24D92049-AEFC-F19C-8735-033254618358}"/>
          </ac:spMkLst>
        </pc:spChg>
        <pc:picChg chg="mod">
          <ac:chgData name="McHarg, Catherine" userId="88b8f76c-9ae3-4745-88eb-fe0667a22af5" providerId="ADAL" clId="{1381EFD2-E53B-4BFF-9202-7479EE198B6A}" dt="2024-11-08T11:16:35.321" v="2093" actId="1076"/>
          <ac:picMkLst>
            <pc:docMk/>
            <pc:sldMk cId="4170941486" sldId="417"/>
            <ac:picMk id="4" creationId="{1795FC15-9E98-6E5F-C312-3DE04712786A}"/>
          </ac:picMkLst>
        </pc:picChg>
      </pc:sldChg>
      <pc:sldChg chg="addSp modSp add mod modClrScheme chgLayout">
        <pc:chgData name="McHarg, Catherine" userId="88b8f76c-9ae3-4745-88eb-fe0667a22af5" providerId="ADAL" clId="{1381EFD2-E53B-4BFF-9202-7479EE198B6A}" dt="2024-11-08T11:25:26.011" v="2210" actId="14100"/>
        <pc:sldMkLst>
          <pc:docMk/>
          <pc:sldMk cId="325003560" sldId="418"/>
        </pc:sldMkLst>
        <pc:spChg chg="mod ord">
          <ac:chgData name="McHarg, Catherine" userId="88b8f76c-9ae3-4745-88eb-fe0667a22af5" providerId="ADAL" clId="{1381EFD2-E53B-4BFF-9202-7479EE198B6A}" dt="2024-11-08T11:25:26.011" v="2210" actId="14100"/>
          <ac:spMkLst>
            <pc:docMk/>
            <pc:sldMk cId="325003560" sldId="418"/>
            <ac:spMk id="2" creationId="{D26340B5-5786-C0B0-0141-28CE4AD757D0}"/>
          </ac:spMkLst>
        </pc:spChg>
        <pc:spChg chg="add mod ord">
          <ac:chgData name="McHarg, Catherine" userId="88b8f76c-9ae3-4745-88eb-fe0667a22af5" providerId="ADAL" clId="{1381EFD2-E53B-4BFF-9202-7479EE198B6A}" dt="2024-11-08T11:20:20.012" v="2131" actId="20577"/>
          <ac:spMkLst>
            <pc:docMk/>
            <pc:sldMk cId="325003560" sldId="418"/>
            <ac:spMk id="3" creationId="{730272CF-E493-D038-A91E-44789D2F54B1}"/>
          </ac:spMkLst>
        </pc:spChg>
        <pc:picChg chg="mod">
          <ac:chgData name="McHarg, Catherine" userId="88b8f76c-9ae3-4745-88eb-fe0667a22af5" providerId="ADAL" clId="{1381EFD2-E53B-4BFF-9202-7479EE198B6A}" dt="2024-11-08T11:17:43.685" v="2102" actId="1076"/>
          <ac:picMkLst>
            <pc:docMk/>
            <pc:sldMk cId="325003560" sldId="418"/>
            <ac:picMk id="4" creationId="{36D66B9A-A1D5-75D6-1730-433EDD9D3B7F}"/>
          </ac:picMkLst>
        </pc:picChg>
      </pc:sldChg>
      <pc:sldChg chg="addSp modSp add mod modClrScheme chgLayout">
        <pc:chgData name="McHarg, Catherine" userId="88b8f76c-9ae3-4745-88eb-fe0667a22af5" providerId="ADAL" clId="{1381EFD2-E53B-4BFF-9202-7479EE198B6A}" dt="2024-11-08T11:25:35.412" v="2215" actId="14100"/>
        <pc:sldMkLst>
          <pc:docMk/>
          <pc:sldMk cId="37927618" sldId="419"/>
        </pc:sldMkLst>
        <pc:spChg chg="mod ord">
          <ac:chgData name="McHarg, Catherine" userId="88b8f76c-9ae3-4745-88eb-fe0667a22af5" providerId="ADAL" clId="{1381EFD2-E53B-4BFF-9202-7479EE198B6A}" dt="2024-11-08T11:25:30.331" v="2214"/>
          <ac:spMkLst>
            <pc:docMk/>
            <pc:sldMk cId="37927618" sldId="419"/>
            <ac:spMk id="2" creationId="{60F4976E-D9F2-D146-2BEB-0CE757CC9363}"/>
          </ac:spMkLst>
        </pc:spChg>
        <pc:spChg chg="add mod ord">
          <ac:chgData name="McHarg, Catherine" userId="88b8f76c-9ae3-4745-88eb-fe0667a22af5" providerId="ADAL" clId="{1381EFD2-E53B-4BFF-9202-7479EE198B6A}" dt="2024-11-08T11:18:47.922" v="2115" actId="20577"/>
          <ac:spMkLst>
            <pc:docMk/>
            <pc:sldMk cId="37927618" sldId="419"/>
            <ac:spMk id="3" creationId="{8AB5B680-74C9-2BD0-95A9-2491B03B12C2}"/>
          </ac:spMkLst>
        </pc:spChg>
        <pc:picChg chg="mod">
          <ac:chgData name="McHarg, Catherine" userId="88b8f76c-9ae3-4745-88eb-fe0667a22af5" providerId="ADAL" clId="{1381EFD2-E53B-4BFF-9202-7479EE198B6A}" dt="2024-11-08T11:25:35.412" v="2215" actId="14100"/>
          <ac:picMkLst>
            <pc:docMk/>
            <pc:sldMk cId="37927618" sldId="419"/>
            <ac:picMk id="4" creationId="{7579BD21-3BB4-FA5B-19AD-8F8B03E22FF0}"/>
          </ac:picMkLst>
        </pc:picChg>
      </pc:sldChg>
      <pc:sldChg chg="addSp modSp add mod modClrScheme chgLayout">
        <pc:chgData name="McHarg, Catherine" userId="88b8f76c-9ae3-4745-88eb-fe0667a22af5" providerId="ADAL" clId="{1381EFD2-E53B-4BFF-9202-7479EE198B6A}" dt="2024-11-08T11:25:47.209" v="2220" actId="14100"/>
        <pc:sldMkLst>
          <pc:docMk/>
          <pc:sldMk cId="2040441082" sldId="420"/>
        </pc:sldMkLst>
        <pc:spChg chg="mod ord">
          <ac:chgData name="McHarg, Catherine" userId="88b8f76c-9ae3-4745-88eb-fe0667a22af5" providerId="ADAL" clId="{1381EFD2-E53B-4BFF-9202-7479EE198B6A}" dt="2024-11-08T11:25:43.021" v="2219"/>
          <ac:spMkLst>
            <pc:docMk/>
            <pc:sldMk cId="2040441082" sldId="420"/>
            <ac:spMk id="2" creationId="{DDA46382-C241-3505-8CE7-755F6B1C28CB}"/>
          </ac:spMkLst>
        </pc:spChg>
        <pc:spChg chg="add mod ord">
          <ac:chgData name="McHarg, Catherine" userId="88b8f76c-9ae3-4745-88eb-fe0667a22af5" providerId="ADAL" clId="{1381EFD2-E53B-4BFF-9202-7479EE198B6A}" dt="2024-11-08T11:20:11.241" v="2129" actId="20577"/>
          <ac:spMkLst>
            <pc:docMk/>
            <pc:sldMk cId="2040441082" sldId="420"/>
            <ac:spMk id="3" creationId="{F62D061F-6504-D7A3-A8DD-30E310D62B97}"/>
          </ac:spMkLst>
        </pc:spChg>
        <pc:picChg chg="mod">
          <ac:chgData name="McHarg, Catherine" userId="88b8f76c-9ae3-4745-88eb-fe0667a22af5" providerId="ADAL" clId="{1381EFD2-E53B-4BFF-9202-7479EE198B6A}" dt="2024-11-08T11:25:47.209" v="2220" actId="14100"/>
          <ac:picMkLst>
            <pc:docMk/>
            <pc:sldMk cId="2040441082" sldId="420"/>
            <ac:picMk id="4" creationId="{87A8A1D0-C2B7-7EB7-2890-182753D04322}"/>
          </ac:picMkLst>
        </pc:picChg>
      </pc:sldChg>
      <pc:sldChg chg="addSp modSp add mod modClrScheme chgLayout">
        <pc:chgData name="McHarg, Catherine" userId="88b8f76c-9ae3-4745-88eb-fe0667a22af5" providerId="ADAL" clId="{1381EFD2-E53B-4BFF-9202-7479EE198B6A}" dt="2024-11-08T11:26:02.381" v="2225" actId="14100"/>
        <pc:sldMkLst>
          <pc:docMk/>
          <pc:sldMk cId="3943281520" sldId="421"/>
        </pc:sldMkLst>
        <pc:spChg chg="mod ord">
          <ac:chgData name="McHarg, Catherine" userId="88b8f76c-9ae3-4745-88eb-fe0667a22af5" providerId="ADAL" clId="{1381EFD2-E53B-4BFF-9202-7479EE198B6A}" dt="2024-11-08T11:25:58.271" v="2224"/>
          <ac:spMkLst>
            <pc:docMk/>
            <pc:sldMk cId="3943281520" sldId="421"/>
            <ac:spMk id="2" creationId="{1D05FAD6-5733-698C-BF15-64C2B2311DA6}"/>
          </ac:spMkLst>
        </pc:spChg>
        <pc:spChg chg="add mod ord">
          <ac:chgData name="McHarg, Catherine" userId="88b8f76c-9ae3-4745-88eb-fe0667a22af5" providerId="ADAL" clId="{1381EFD2-E53B-4BFF-9202-7479EE198B6A}" dt="2024-11-08T11:22:42.103" v="2165" actId="20577"/>
          <ac:spMkLst>
            <pc:docMk/>
            <pc:sldMk cId="3943281520" sldId="421"/>
            <ac:spMk id="3" creationId="{A85A21E9-444E-1041-CB6D-B21BCE2D01A4}"/>
          </ac:spMkLst>
        </pc:spChg>
        <pc:picChg chg="mod">
          <ac:chgData name="McHarg, Catherine" userId="88b8f76c-9ae3-4745-88eb-fe0667a22af5" providerId="ADAL" clId="{1381EFD2-E53B-4BFF-9202-7479EE198B6A}" dt="2024-11-08T11:26:02.381" v="2225" actId="14100"/>
          <ac:picMkLst>
            <pc:docMk/>
            <pc:sldMk cId="3943281520" sldId="421"/>
            <ac:picMk id="4" creationId="{6D64F81D-A88D-928F-83D8-03FEA46F7334}"/>
          </ac:picMkLst>
        </pc:picChg>
      </pc:sldChg>
      <pc:sldChg chg="addSp modSp add mod modClrScheme chgLayout">
        <pc:chgData name="McHarg, Catherine" userId="88b8f76c-9ae3-4745-88eb-fe0667a22af5" providerId="ADAL" clId="{1381EFD2-E53B-4BFF-9202-7479EE198B6A}" dt="2024-11-08T11:26:06.361" v="2229"/>
        <pc:sldMkLst>
          <pc:docMk/>
          <pc:sldMk cId="394543173" sldId="422"/>
        </pc:sldMkLst>
        <pc:spChg chg="mod ord">
          <ac:chgData name="McHarg, Catherine" userId="88b8f76c-9ae3-4745-88eb-fe0667a22af5" providerId="ADAL" clId="{1381EFD2-E53B-4BFF-9202-7479EE198B6A}" dt="2024-11-08T11:26:06.361" v="2229"/>
          <ac:spMkLst>
            <pc:docMk/>
            <pc:sldMk cId="394543173" sldId="422"/>
            <ac:spMk id="2" creationId="{185DCB4A-2D68-432A-6337-56D4E7AC28B2}"/>
          </ac:spMkLst>
        </pc:spChg>
        <pc:spChg chg="add mod ord">
          <ac:chgData name="McHarg, Catherine" userId="88b8f76c-9ae3-4745-88eb-fe0667a22af5" providerId="ADAL" clId="{1381EFD2-E53B-4BFF-9202-7479EE198B6A}" dt="2024-11-08T11:22:18.302" v="2158" actId="14100"/>
          <ac:spMkLst>
            <pc:docMk/>
            <pc:sldMk cId="394543173" sldId="422"/>
            <ac:spMk id="3" creationId="{6C6CF125-34CB-C03A-F814-C080B84ED7FF}"/>
          </ac:spMkLst>
        </pc:spChg>
        <pc:picChg chg="mod">
          <ac:chgData name="McHarg, Catherine" userId="88b8f76c-9ae3-4745-88eb-fe0667a22af5" providerId="ADAL" clId="{1381EFD2-E53B-4BFF-9202-7479EE198B6A}" dt="2024-11-08T11:22:14.682" v="2157" actId="14100"/>
          <ac:picMkLst>
            <pc:docMk/>
            <pc:sldMk cId="394543173" sldId="422"/>
            <ac:picMk id="4" creationId="{A167EC70-7314-0FF3-7839-6BC1273440A0}"/>
          </ac:picMkLst>
        </pc:picChg>
      </pc:sldChg>
      <pc:sldChg chg="addSp modSp add mod modClrScheme chgLayout">
        <pc:chgData name="McHarg, Catherine" userId="88b8f76c-9ae3-4745-88eb-fe0667a22af5" providerId="ADAL" clId="{1381EFD2-E53B-4BFF-9202-7479EE198B6A}" dt="2024-11-08T11:26:18.062" v="2234" actId="14100"/>
        <pc:sldMkLst>
          <pc:docMk/>
          <pc:sldMk cId="3342457046" sldId="423"/>
        </pc:sldMkLst>
        <pc:spChg chg="mod ord">
          <ac:chgData name="McHarg, Catherine" userId="88b8f76c-9ae3-4745-88eb-fe0667a22af5" providerId="ADAL" clId="{1381EFD2-E53B-4BFF-9202-7479EE198B6A}" dt="2024-11-08T11:26:18.062" v="2234" actId="14100"/>
          <ac:spMkLst>
            <pc:docMk/>
            <pc:sldMk cId="3342457046" sldId="423"/>
            <ac:spMk id="2" creationId="{C5735A30-6D35-D7C2-B97B-44549D052813}"/>
          </ac:spMkLst>
        </pc:spChg>
        <pc:spChg chg="add mod ord">
          <ac:chgData name="McHarg, Catherine" userId="88b8f76c-9ae3-4745-88eb-fe0667a22af5" providerId="ADAL" clId="{1381EFD2-E53B-4BFF-9202-7479EE198B6A}" dt="2024-11-08T11:23:27.271" v="2176" actId="6549"/>
          <ac:spMkLst>
            <pc:docMk/>
            <pc:sldMk cId="3342457046" sldId="423"/>
            <ac:spMk id="3" creationId="{77E5D56F-04EF-76AC-2239-5264601FFEF2}"/>
          </ac:spMkLst>
        </pc:spChg>
        <pc:picChg chg="mod">
          <ac:chgData name="McHarg, Catherine" userId="88b8f76c-9ae3-4745-88eb-fe0667a22af5" providerId="ADAL" clId="{1381EFD2-E53B-4BFF-9202-7479EE198B6A}" dt="2024-11-08T11:22:30.102" v="2159" actId="1076"/>
          <ac:picMkLst>
            <pc:docMk/>
            <pc:sldMk cId="3342457046" sldId="423"/>
            <ac:picMk id="4" creationId="{65193E3E-B059-770A-B16D-08E2AF4CA2FC}"/>
          </ac:picMkLst>
        </pc:picChg>
      </pc:sldChg>
      <pc:sldChg chg="addSp modSp add mod modClrScheme chgLayout">
        <pc:chgData name="McHarg, Catherine" userId="88b8f76c-9ae3-4745-88eb-fe0667a22af5" providerId="ADAL" clId="{1381EFD2-E53B-4BFF-9202-7479EE198B6A}" dt="2024-11-08T14:12:42.336" v="2309"/>
        <pc:sldMkLst>
          <pc:docMk/>
          <pc:sldMk cId="2014952667" sldId="424"/>
        </pc:sldMkLst>
        <pc:spChg chg="mod ord">
          <ac:chgData name="McHarg, Catherine" userId="88b8f76c-9ae3-4745-88eb-fe0667a22af5" providerId="ADAL" clId="{1381EFD2-E53B-4BFF-9202-7479EE198B6A}" dt="2024-11-08T11:26:24.021" v="2238"/>
          <ac:spMkLst>
            <pc:docMk/>
            <pc:sldMk cId="2014952667" sldId="424"/>
            <ac:spMk id="2" creationId="{972671E2-3E5C-02DC-6281-7AC2188E61A6}"/>
          </ac:spMkLst>
        </pc:spChg>
        <pc:spChg chg="add mod ord">
          <ac:chgData name="McHarg, Catherine" userId="88b8f76c-9ae3-4745-88eb-fe0667a22af5" providerId="ADAL" clId="{1381EFD2-E53B-4BFF-9202-7479EE198B6A}" dt="2024-11-08T11:23:57.401" v="2182" actId="255"/>
          <ac:spMkLst>
            <pc:docMk/>
            <pc:sldMk cId="2014952667" sldId="424"/>
            <ac:spMk id="3" creationId="{79AD2D5F-F13D-545A-E1A3-AF2AEAE231EB}"/>
          </ac:spMkLst>
        </pc:spChg>
        <pc:picChg chg="mod">
          <ac:chgData name="McHarg, Catherine" userId="88b8f76c-9ae3-4745-88eb-fe0667a22af5" providerId="ADAL" clId="{1381EFD2-E53B-4BFF-9202-7479EE198B6A}" dt="2024-11-08T14:12:42.336" v="2309"/>
          <ac:picMkLst>
            <pc:docMk/>
            <pc:sldMk cId="2014952667" sldId="424"/>
            <ac:picMk id="4" creationId="{1DDC0F44-D796-8EF0-BC23-05A35AECE35A}"/>
          </ac:picMkLst>
        </pc:picChg>
      </pc:sldChg>
      <pc:sldChg chg="addSp modSp add mod modClrScheme chgLayout">
        <pc:chgData name="McHarg, Catherine" userId="88b8f76c-9ae3-4745-88eb-fe0667a22af5" providerId="ADAL" clId="{1381EFD2-E53B-4BFF-9202-7479EE198B6A}" dt="2024-11-08T11:26:37.131" v="2244" actId="14100"/>
        <pc:sldMkLst>
          <pc:docMk/>
          <pc:sldMk cId="1424874536" sldId="425"/>
        </pc:sldMkLst>
        <pc:spChg chg="mod ord">
          <ac:chgData name="McHarg, Catherine" userId="88b8f76c-9ae3-4745-88eb-fe0667a22af5" providerId="ADAL" clId="{1381EFD2-E53B-4BFF-9202-7479EE198B6A}" dt="2024-11-08T11:26:37.131" v="2244" actId="14100"/>
          <ac:spMkLst>
            <pc:docMk/>
            <pc:sldMk cId="1424874536" sldId="425"/>
            <ac:spMk id="2" creationId="{4ADB6B5E-C863-5F66-58D5-D10BB5DCB2B2}"/>
          </ac:spMkLst>
        </pc:spChg>
        <pc:spChg chg="add mod ord">
          <ac:chgData name="McHarg, Catherine" userId="88b8f76c-9ae3-4745-88eb-fe0667a22af5" providerId="ADAL" clId="{1381EFD2-E53B-4BFF-9202-7479EE198B6A}" dt="2024-11-08T11:24:35.061" v="2189" actId="20577"/>
          <ac:spMkLst>
            <pc:docMk/>
            <pc:sldMk cId="1424874536" sldId="425"/>
            <ac:spMk id="3" creationId="{9D0FFCD7-2FAA-1AFF-6763-B28E1882F2B9}"/>
          </ac:spMkLst>
        </pc:spChg>
        <pc:picChg chg="mod">
          <ac:chgData name="McHarg, Catherine" userId="88b8f76c-9ae3-4745-88eb-fe0667a22af5" providerId="ADAL" clId="{1381EFD2-E53B-4BFF-9202-7479EE198B6A}" dt="2024-11-08T11:24:07.941" v="2183" actId="1076"/>
          <ac:picMkLst>
            <pc:docMk/>
            <pc:sldMk cId="1424874536" sldId="425"/>
            <ac:picMk id="4" creationId="{87F9A442-B06A-7DE0-5C04-54BADE1FD6C3}"/>
          </ac:picMkLst>
        </pc:picChg>
      </pc:sldChg>
      <pc:sldChg chg="addSp modSp add mod modClrScheme chgLayout">
        <pc:chgData name="McHarg, Catherine" userId="88b8f76c-9ae3-4745-88eb-fe0667a22af5" providerId="ADAL" clId="{1381EFD2-E53B-4BFF-9202-7479EE198B6A}" dt="2024-11-08T11:28:27.191" v="2277" actId="20577"/>
        <pc:sldMkLst>
          <pc:docMk/>
          <pc:sldMk cId="814660264" sldId="426"/>
        </pc:sldMkLst>
        <pc:spChg chg="mod ord">
          <ac:chgData name="McHarg, Catherine" userId="88b8f76c-9ae3-4745-88eb-fe0667a22af5" providerId="ADAL" clId="{1381EFD2-E53B-4BFF-9202-7479EE198B6A}" dt="2024-11-08T11:26:53.891" v="2250" actId="14100"/>
          <ac:spMkLst>
            <pc:docMk/>
            <pc:sldMk cId="814660264" sldId="426"/>
            <ac:spMk id="2" creationId="{3B52558D-CA12-A5C2-DBC4-E003B34B4AF0}"/>
          </ac:spMkLst>
        </pc:spChg>
        <pc:spChg chg="add mod ord">
          <ac:chgData name="McHarg, Catherine" userId="88b8f76c-9ae3-4745-88eb-fe0667a22af5" providerId="ADAL" clId="{1381EFD2-E53B-4BFF-9202-7479EE198B6A}" dt="2024-11-08T11:28:27.191" v="2277" actId="20577"/>
          <ac:spMkLst>
            <pc:docMk/>
            <pc:sldMk cId="814660264" sldId="426"/>
            <ac:spMk id="3" creationId="{41D76F49-59E8-BEC2-F3DE-04AF80410C81}"/>
          </ac:spMkLst>
        </pc:spChg>
        <pc:picChg chg="mod">
          <ac:chgData name="McHarg, Catherine" userId="88b8f76c-9ae3-4745-88eb-fe0667a22af5" providerId="ADAL" clId="{1381EFD2-E53B-4BFF-9202-7479EE198B6A}" dt="2024-11-08T11:26:43.621" v="2245" actId="1076"/>
          <ac:picMkLst>
            <pc:docMk/>
            <pc:sldMk cId="814660264" sldId="426"/>
            <ac:picMk id="4" creationId="{B69AFE4E-FC45-96C2-5FAF-8A4C00C843BA}"/>
          </ac:picMkLst>
        </pc:picChg>
      </pc:sldChg>
      <pc:sldChg chg="addSp modSp add mod modClrScheme chgLayout">
        <pc:chgData name="McHarg, Catherine" userId="88b8f76c-9ae3-4745-88eb-fe0667a22af5" providerId="ADAL" clId="{1381EFD2-E53B-4BFF-9202-7479EE198B6A}" dt="2024-11-08T14:11:03.026" v="2297" actId="20577"/>
        <pc:sldMkLst>
          <pc:docMk/>
          <pc:sldMk cId="3972465642" sldId="427"/>
        </pc:sldMkLst>
        <pc:spChg chg="mod ord">
          <ac:chgData name="McHarg, Catherine" userId="88b8f76c-9ae3-4745-88eb-fe0667a22af5" providerId="ADAL" clId="{1381EFD2-E53B-4BFF-9202-7479EE198B6A}" dt="2024-11-08T11:27:19.281" v="2256" actId="14100"/>
          <ac:spMkLst>
            <pc:docMk/>
            <pc:sldMk cId="3972465642" sldId="427"/>
            <ac:spMk id="2" creationId="{D280694B-BA26-06D7-89E2-6877EEBB9FE4}"/>
          </ac:spMkLst>
        </pc:spChg>
        <pc:spChg chg="add mod ord">
          <ac:chgData name="McHarg, Catherine" userId="88b8f76c-9ae3-4745-88eb-fe0667a22af5" providerId="ADAL" clId="{1381EFD2-E53B-4BFF-9202-7479EE198B6A}" dt="2024-11-08T14:11:03.026" v="2297" actId="20577"/>
          <ac:spMkLst>
            <pc:docMk/>
            <pc:sldMk cId="3972465642" sldId="427"/>
            <ac:spMk id="3" creationId="{8361C1C3-FF46-D03D-D61D-E3CDA94F33EE}"/>
          </ac:spMkLst>
        </pc:spChg>
        <pc:picChg chg="mod modCrop">
          <ac:chgData name="McHarg, Catherine" userId="88b8f76c-9ae3-4745-88eb-fe0667a22af5" providerId="ADAL" clId="{1381EFD2-E53B-4BFF-9202-7479EE198B6A}" dt="2024-11-08T14:09:47.277" v="2278" actId="732"/>
          <ac:picMkLst>
            <pc:docMk/>
            <pc:sldMk cId="3972465642" sldId="427"/>
            <ac:picMk id="4" creationId="{70523265-CAC2-9CB0-D343-0BE71D9F6871}"/>
          </ac:picMkLst>
        </pc:picChg>
      </pc:sldChg>
      <pc:sldChg chg="addSp modSp add mod modClrScheme chgLayout">
        <pc:chgData name="McHarg, Catherine" userId="88b8f76c-9ae3-4745-88eb-fe0667a22af5" providerId="ADAL" clId="{1381EFD2-E53B-4BFF-9202-7479EE198B6A}" dt="2024-11-08T14:10:57.906" v="2292" actId="20577"/>
        <pc:sldMkLst>
          <pc:docMk/>
          <pc:sldMk cId="2501645198" sldId="428"/>
        </pc:sldMkLst>
        <pc:spChg chg="mod ord">
          <ac:chgData name="McHarg, Catherine" userId="88b8f76c-9ae3-4745-88eb-fe0667a22af5" providerId="ADAL" clId="{1381EFD2-E53B-4BFF-9202-7479EE198B6A}" dt="2024-11-08T11:27:44.651" v="2263" actId="14100"/>
          <ac:spMkLst>
            <pc:docMk/>
            <pc:sldMk cId="2501645198" sldId="428"/>
            <ac:spMk id="2" creationId="{2E6FF767-84E4-8467-FAB8-17C00EA7254B}"/>
          </ac:spMkLst>
        </pc:spChg>
        <pc:spChg chg="add mod ord">
          <ac:chgData name="McHarg, Catherine" userId="88b8f76c-9ae3-4745-88eb-fe0667a22af5" providerId="ADAL" clId="{1381EFD2-E53B-4BFF-9202-7479EE198B6A}" dt="2024-11-08T14:10:57.906" v="2292" actId="20577"/>
          <ac:spMkLst>
            <pc:docMk/>
            <pc:sldMk cId="2501645198" sldId="428"/>
            <ac:spMk id="3" creationId="{7B57DBF1-A201-1D87-FEBD-1D4D1A4E1C96}"/>
          </ac:spMkLst>
        </pc:spChg>
        <pc:picChg chg="mod modCrop">
          <ac:chgData name="McHarg, Catherine" userId="88b8f76c-9ae3-4745-88eb-fe0667a22af5" providerId="ADAL" clId="{1381EFD2-E53B-4BFF-9202-7479EE198B6A}" dt="2024-11-08T11:27:38.011" v="2262" actId="732"/>
          <ac:picMkLst>
            <pc:docMk/>
            <pc:sldMk cId="2501645198" sldId="428"/>
            <ac:picMk id="4" creationId="{54CC96BA-5FD2-1A3C-ED31-C9404724A5EA}"/>
          </ac:picMkLst>
        </pc:picChg>
      </pc:sldChg>
      <pc:sldChg chg="addSp modSp add mod modClrScheme chgLayout">
        <pc:chgData name="McHarg, Catherine" userId="88b8f76c-9ae3-4745-88eb-fe0667a22af5" providerId="ADAL" clId="{1381EFD2-E53B-4BFF-9202-7479EE198B6A}" dt="2024-11-08T14:11:41.637" v="2303" actId="20577"/>
        <pc:sldMkLst>
          <pc:docMk/>
          <pc:sldMk cId="4240830514" sldId="429"/>
        </pc:sldMkLst>
        <pc:spChg chg="mod ord">
          <ac:chgData name="McHarg, Catherine" userId="88b8f76c-9ae3-4745-88eb-fe0667a22af5" providerId="ADAL" clId="{1381EFD2-E53B-4BFF-9202-7479EE198B6A}" dt="2024-11-08T11:27:59.501" v="2270"/>
          <ac:spMkLst>
            <pc:docMk/>
            <pc:sldMk cId="4240830514" sldId="429"/>
            <ac:spMk id="2" creationId="{6B00FF64-B6FE-28B8-D9CF-2AD0104F73DB}"/>
          </ac:spMkLst>
        </pc:spChg>
        <pc:spChg chg="add mod ord">
          <ac:chgData name="McHarg, Catherine" userId="88b8f76c-9ae3-4745-88eb-fe0667a22af5" providerId="ADAL" clId="{1381EFD2-E53B-4BFF-9202-7479EE198B6A}" dt="2024-11-08T14:11:41.637" v="2303" actId="20577"/>
          <ac:spMkLst>
            <pc:docMk/>
            <pc:sldMk cId="4240830514" sldId="429"/>
            <ac:spMk id="3" creationId="{1F892EF3-D3A3-5D77-F7A6-A8DE753B9A4D}"/>
          </ac:spMkLst>
        </pc:spChg>
        <pc:picChg chg="mod">
          <ac:chgData name="McHarg, Catherine" userId="88b8f76c-9ae3-4745-88eb-fe0667a22af5" providerId="ADAL" clId="{1381EFD2-E53B-4BFF-9202-7479EE198B6A}" dt="2024-11-08T11:27:56.222" v="2266" actId="14100"/>
          <ac:picMkLst>
            <pc:docMk/>
            <pc:sldMk cId="4240830514" sldId="429"/>
            <ac:picMk id="4" creationId="{2E33594C-02FF-FD99-F5E1-AD210238069B}"/>
          </ac:picMkLst>
        </pc:picChg>
      </pc:sldChg>
      <pc:sldChg chg="addSp delSp modSp add mod ord modAnim chgLayout">
        <pc:chgData name="McHarg, Catherine" userId="88b8f76c-9ae3-4745-88eb-fe0667a22af5" providerId="ADAL" clId="{1381EFD2-E53B-4BFF-9202-7479EE198B6A}" dt="2024-11-08T15:28:58.549" v="2759" actId="962"/>
        <pc:sldMkLst>
          <pc:docMk/>
          <pc:sldMk cId="2341884838" sldId="430"/>
        </pc:sldMkLst>
        <pc:spChg chg="mod ord">
          <ac:chgData name="McHarg, Catherine" userId="88b8f76c-9ae3-4745-88eb-fe0667a22af5" providerId="ADAL" clId="{1381EFD2-E53B-4BFF-9202-7479EE198B6A}" dt="2024-11-08T14:17:13.237" v="2405" actId="700"/>
          <ac:spMkLst>
            <pc:docMk/>
            <pc:sldMk cId="2341884838" sldId="430"/>
            <ac:spMk id="2" creationId="{8AB3C922-94B2-7B23-5CE3-2D7B3CA07C6D}"/>
          </ac:spMkLst>
        </pc:spChg>
        <pc:spChg chg="add del mod">
          <ac:chgData name="McHarg, Catherine" userId="88b8f76c-9ae3-4745-88eb-fe0667a22af5" providerId="ADAL" clId="{1381EFD2-E53B-4BFF-9202-7479EE198B6A}" dt="2024-11-08T14:15:30.486" v="2380" actId="478"/>
          <ac:spMkLst>
            <pc:docMk/>
            <pc:sldMk cId="2341884838" sldId="430"/>
            <ac:spMk id="4" creationId="{60E55798-410B-D77D-C294-5177D75FD6D3}"/>
          </ac:spMkLst>
        </pc:spChg>
        <pc:spChg chg="add del mod ord">
          <ac:chgData name="McHarg, Catherine" userId="88b8f76c-9ae3-4745-88eb-fe0667a22af5" providerId="ADAL" clId="{1381EFD2-E53B-4BFF-9202-7479EE198B6A}" dt="2024-11-08T14:17:17.697" v="2406" actId="931"/>
          <ac:spMkLst>
            <pc:docMk/>
            <pc:sldMk cId="2341884838" sldId="430"/>
            <ac:spMk id="10" creationId="{63DBDDE5-9B70-8537-7DD5-427D123D9DC5}"/>
          </ac:spMkLst>
        </pc:spChg>
        <pc:spChg chg="add del mod ord">
          <ac:chgData name="McHarg, Catherine" userId="88b8f76c-9ae3-4745-88eb-fe0667a22af5" providerId="ADAL" clId="{1381EFD2-E53B-4BFF-9202-7479EE198B6A}" dt="2024-11-08T15:26:05.897" v="2582" actId="962"/>
          <ac:spMkLst>
            <pc:docMk/>
            <pc:sldMk cId="2341884838" sldId="430"/>
            <ac:spMk id="11" creationId="{5DD6A6CD-6E69-DD2C-480A-7DE977C0E62A}"/>
          </ac:spMkLst>
        </pc:spChg>
        <pc:spChg chg="add del mod">
          <ac:chgData name="McHarg, Catherine" userId="88b8f76c-9ae3-4745-88eb-fe0667a22af5" providerId="ADAL" clId="{1381EFD2-E53B-4BFF-9202-7479EE198B6A}" dt="2024-11-08T14:17:43.619" v="2413" actId="478"/>
          <ac:spMkLst>
            <pc:docMk/>
            <pc:sldMk cId="2341884838" sldId="430"/>
            <ac:spMk id="15" creationId="{1076BD3A-DAE3-CF16-CC81-0BDC09A9C4C9}"/>
          </ac:spMkLst>
        </pc:spChg>
        <pc:spChg chg="mod ord">
          <ac:chgData name="McHarg, Catherine" userId="88b8f76c-9ae3-4745-88eb-fe0667a22af5" providerId="ADAL" clId="{1381EFD2-E53B-4BFF-9202-7479EE198B6A}" dt="2024-11-08T14:26:37.248" v="2575" actId="255"/>
          <ac:spMkLst>
            <pc:docMk/>
            <pc:sldMk cId="2341884838" sldId="430"/>
            <ac:spMk id="25" creationId="{8BA4CDCB-ED78-D5B5-A557-654F8F0DB960}"/>
          </ac:spMkLst>
        </pc:spChg>
        <pc:spChg chg="mod ord">
          <ac:chgData name="McHarg, Catherine" userId="88b8f76c-9ae3-4745-88eb-fe0667a22af5" providerId="ADAL" clId="{1381EFD2-E53B-4BFF-9202-7479EE198B6A}" dt="2024-11-08T15:26:01.828" v="2581" actId="20577"/>
          <ac:spMkLst>
            <pc:docMk/>
            <pc:sldMk cId="2341884838" sldId="430"/>
            <ac:spMk id="27" creationId="{A8C123B0-04B8-285A-C95C-4737247D62B3}"/>
          </ac:spMkLst>
        </pc:spChg>
        <pc:spChg chg="add del">
          <ac:chgData name="McHarg, Catherine" userId="88b8f76c-9ae3-4745-88eb-fe0667a22af5" providerId="ADAL" clId="{1381EFD2-E53B-4BFF-9202-7479EE198B6A}" dt="2024-11-08T14:17:13.237" v="2405" actId="700"/>
          <ac:spMkLst>
            <pc:docMk/>
            <pc:sldMk cId="2341884838" sldId="430"/>
            <ac:spMk id="28" creationId="{52154D00-F6A2-4FAC-9FA4-E1B0E985479E}"/>
          </ac:spMkLst>
        </pc:spChg>
        <pc:picChg chg="add del mod">
          <ac:chgData name="McHarg, Catherine" userId="88b8f76c-9ae3-4745-88eb-fe0667a22af5" providerId="ADAL" clId="{1381EFD2-E53B-4BFF-9202-7479EE198B6A}" dt="2024-11-08T14:15:27.396" v="2379" actId="931"/>
          <ac:picMkLst>
            <pc:docMk/>
            <pc:sldMk cId="2341884838" sldId="430"/>
            <ac:picMk id="6" creationId="{1F517E3E-27B2-1507-06F9-E9CEF09F501E}"/>
          </ac:picMkLst>
        </pc:picChg>
        <pc:picChg chg="add del mod">
          <ac:chgData name="McHarg, Catherine" userId="88b8f76c-9ae3-4745-88eb-fe0667a22af5" providerId="ADAL" clId="{1381EFD2-E53B-4BFF-9202-7479EE198B6A}" dt="2024-11-08T14:15:43.195" v="2385" actId="931"/>
          <ac:picMkLst>
            <pc:docMk/>
            <pc:sldMk cId="2341884838" sldId="430"/>
            <ac:picMk id="8" creationId="{AE7BB6C1-6F84-B49F-168D-D5A9C9057984}"/>
          </ac:picMkLst>
        </pc:picChg>
        <pc:picChg chg="add del mod">
          <ac:chgData name="McHarg, Catherine" userId="88b8f76c-9ae3-4745-88eb-fe0667a22af5" providerId="ADAL" clId="{1381EFD2-E53B-4BFF-9202-7479EE198B6A}" dt="2024-11-08T14:16:55.105" v="2399"/>
          <ac:picMkLst>
            <pc:docMk/>
            <pc:sldMk cId="2341884838" sldId="430"/>
            <ac:picMk id="9" creationId="{3456E847-9725-027F-F77B-B90A40986BAD}"/>
          </ac:picMkLst>
        </pc:picChg>
        <pc:picChg chg="add del mod">
          <ac:chgData name="McHarg, Catherine" userId="88b8f76c-9ae3-4745-88eb-fe0667a22af5" providerId="ADAL" clId="{1381EFD2-E53B-4BFF-9202-7479EE198B6A}" dt="2024-11-08T14:17:40.458" v="2412" actId="478"/>
          <ac:picMkLst>
            <pc:docMk/>
            <pc:sldMk cId="2341884838" sldId="430"/>
            <ac:picMk id="13" creationId="{C50579D2-A9F8-1577-57F5-18DB87DF9441}"/>
          </ac:picMkLst>
        </pc:picChg>
        <pc:picChg chg="add del mod">
          <ac:chgData name="McHarg, Catherine" userId="88b8f76c-9ae3-4745-88eb-fe0667a22af5" providerId="ADAL" clId="{1381EFD2-E53B-4BFF-9202-7479EE198B6A}" dt="2024-11-08T14:17:56.184" v="2418" actId="931"/>
          <ac:picMkLst>
            <pc:docMk/>
            <pc:sldMk cId="2341884838" sldId="430"/>
            <ac:picMk id="17" creationId="{CF137332-B806-2545-A2F0-C207220C9229}"/>
          </ac:picMkLst>
        </pc:picChg>
        <pc:picChg chg="add mod">
          <ac:chgData name="McHarg, Catherine" userId="88b8f76c-9ae3-4745-88eb-fe0667a22af5" providerId="ADAL" clId="{1381EFD2-E53B-4BFF-9202-7479EE198B6A}" dt="2024-11-08T15:28:58.549" v="2759" actId="962"/>
          <ac:picMkLst>
            <pc:docMk/>
            <pc:sldMk cId="2341884838" sldId="430"/>
            <ac:picMk id="18" creationId="{748A9CE3-96BD-E18E-4D10-208EF07B49CF}"/>
          </ac:picMkLst>
        </pc:picChg>
        <pc:picChg chg="del">
          <ac:chgData name="McHarg, Catherine" userId="88b8f76c-9ae3-4745-88eb-fe0667a22af5" providerId="ADAL" clId="{1381EFD2-E53B-4BFF-9202-7479EE198B6A}" dt="2024-11-08T14:14:53.286" v="2370" actId="478"/>
          <ac:picMkLst>
            <pc:docMk/>
            <pc:sldMk cId="2341884838" sldId="430"/>
            <ac:picMk id="40" creationId="{1812165B-9F63-CBDA-ADAA-0A88B9C471D8}"/>
          </ac:picMkLst>
        </pc:picChg>
      </pc:sldChg>
      <pc:sldChg chg="addSp delSp modSp new del mod">
        <pc:chgData name="McHarg, Catherine" userId="88b8f76c-9ae3-4745-88eb-fe0667a22af5" providerId="ADAL" clId="{1381EFD2-E53B-4BFF-9202-7479EE198B6A}" dt="2024-11-08T14:27:02.408" v="2577" actId="47"/>
        <pc:sldMkLst>
          <pc:docMk/>
          <pc:sldMk cId="593927039" sldId="431"/>
        </pc:sldMkLst>
        <pc:spChg chg="del">
          <ac:chgData name="McHarg, Catherine" userId="88b8f76c-9ae3-4745-88eb-fe0667a22af5" providerId="ADAL" clId="{1381EFD2-E53B-4BFF-9202-7479EE198B6A}" dt="2024-11-08T14:18:04.559" v="2420" actId="931"/>
          <ac:spMkLst>
            <pc:docMk/>
            <pc:sldMk cId="593927039" sldId="431"/>
            <ac:spMk id="3" creationId="{0D879EC8-071E-55DB-981D-06F882C76F76}"/>
          </ac:spMkLst>
        </pc:spChg>
        <pc:picChg chg="add mod">
          <ac:chgData name="McHarg, Catherine" userId="88b8f76c-9ae3-4745-88eb-fe0667a22af5" providerId="ADAL" clId="{1381EFD2-E53B-4BFF-9202-7479EE198B6A}" dt="2024-11-08T14:18:05.045" v="2422" actId="962"/>
          <ac:picMkLst>
            <pc:docMk/>
            <pc:sldMk cId="593927039" sldId="431"/>
            <ac:picMk id="5" creationId="{BDF25F58-2D1B-F77E-A74A-8ACC84C573A1}"/>
          </ac:picMkLst>
        </pc:picChg>
      </pc:sldChg>
      <pc:sldChg chg="addSp delSp modSp new add del mod">
        <pc:chgData name="McHarg, Catherine" userId="88b8f76c-9ae3-4745-88eb-fe0667a22af5" providerId="ADAL" clId="{1381EFD2-E53B-4BFF-9202-7479EE198B6A}" dt="2024-11-08T14:17:05.296" v="2404" actId="680"/>
        <pc:sldMkLst>
          <pc:docMk/>
          <pc:sldMk cId="3570684722" sldId="431"/>
        </pc:sldMkLst>
        <pc:spChg chg="add del">
          <ac:chgData name="McHarg, Catherine" userId="88b8f76c-9ae3-4745-88eb-fe0667a22af5" providerId="ADAL" clId="{1381EFD2-E53B-4BFF-9202-7479EE198B6A}" dt="2024-11-08T14:16:55.565" v="2401" actId="931"/>
          <ac:spMkLst>
            <pc:docMk/>
            <pc:sldMk cId="3570684722" sldId="431"/>
            <ac:spMk id="3" creationId="{9F5AA5F1-CA78-E08D-166B-1AEB7484497C}"/>
          </ac:spMkLst>
        </pc:spChg>
        <pc:picChg chg="add del mod">
          <ac:chgData name="McHarg, Catherine" userId="88b8f76c-9ae3-4745-88eb-fe0667a22af5" providerId="ADAL" clId="{1381EFD2-E53B-4BFF-9202-7479EE198B6A}" dt="2024-11-08T14:16:55.565" v="2401" actId="931"/>
          <ac:picMkLst>
            <pc:docMk/>
            <pc:sldMk cId="3570684722" sldId="431"/>
            <ac:picMk id="5" creationId="{3E0AA2C3-6C1E-F7F4-8C3C-9C40BFF2B9E6}"/>
          </ac:picMkLst>
        </pc:picChg>
      </pc:sldChg>
      <pc:sldChg chg="addSp delSp modSp new mod modAnim">
        <pc:chgData name="McHarg, Catherine" userId="88b8f76c-9ae3-4745-88eb-fe0667a22af5" providerId="ADAL" clId="{1381EFD2-E53B-4BFF-9202-7479EE198B6A}" dt="2024-11-08T15:27:08.209" v="2621" actId="20577"/>
        <pc:sldMkLst>
          <pc:docMk/>
          <pc:sldMk cId="2412712416" sldId="432"/>
        </pc:sldMkLst>
        <pc:spChg chg="mod">
          <ac:chgData name="McHarg, Catherine" userId="88b8f76c-9ae3-4745-88eb-fe0667a22af5" providerId="ADAL" clId="{1381EFD2-E53B-4BFF-9202-7479EE198B6A}" dt="2024-11-08T15:27:08.209" v="2621" actId="20577"/>
          <ac:spMkLst>
            <pc:docMk/>
            <pc:sldMk cId="2412712416" sldId="432"/>
            <ac:spMk id="2" creationId="{8DD2BA48-CB5B-5843-3351-AB8BBFDCA9E9}"/>
          </ac:spMkLst>
        </pc:spChg>
        <pc:spChg chg="del">
          <ac:chgData name="McHarg, Catherine" userId="88b8f76c-9ae3-4745-88eb-fe0667a22af5" providerId="ADAL" clId="{1381EFD2-E53B-4BFF-9202-7479EE198B6A}" dt="2024-11-08T14:19:45.875" v="2430" actId="478"/>
          <ac:spMkLst>
            <pc:docMk/>
            <pc:sldMk cId="2412712416" sldId="432"/>
            <ac:spMk id="3" creationId="{6FA5AB2B-AB49-91ED-FFE2-0E8EFA985EBA}"/>
          </ac:spMkLst>
        </pc:spChg>
        <pc:spChg chg="mod topLvl">
          <ac:chgData name="McHarg, Catherine" userId="88b8f76c-9ae3-4745-88eb-fe0667a22af5" providerId="ADAL" clId="{1381EFD2-E53B-4BFF-9202-7479EE198B6A}" dt="2024-11-08T14:21:53.797" v="2464" actId="14100"/>
          <ac:spMkLst>
            <pc:docMk/>
            <pc:sldMk cId="2412712416" sldId="432"/>
            <ac:spMk id="5" creationId="{A165D765-6A8F-7C84-1C2A-F17B77264AFC}"/>
          </ac:spMkLst>
        </pc:spChg>
        <pc:spChg chg="mod topLvl">
          <ac:chgData name="McHarg, Catherine" userId="88b8f76c-9ae3-4745-88eb-fe0667a22af5" providerId="ADAL" clId="{1381EFD2-E53B-4BFF-9202-7479EE198B6A}" dt="2024-11-08T14:22:06.161" v="2465" actId="255"/>
          <ac:spMkLst>
            <pc:docMk/>
            <pc:sldMk cId="2412712416" sldId="432"/>
            <ac:spMk id="6" creationId="{99A46D8D-AE6A-831C-4566-B5812553A4CB}"/>
          </ac:spMkLst>
        </pc:spChg>
        <pc:grpChg chg="add del mod">
          <ac:chgData name="McHarg, Catherine" userId="88b8f76c-9ae3-4745-88eb-fe0667a22af5" providerId="ADAL" clId="{1381EFD2-E53B-4BFF-9202-7479EE198B6A}" dt="2024-11-08T14:21:05.389" v="2450" actId="165"/>
          <ac:grpSpMkLst>
            <pc:docMk/>
            <pc:sldMk cId="2412712416" sldId="432"/>
            <ac:grpSpMk id="4" creationId="{E7FABC7A-25DC-1624-6EB4-A91BF181CFDA}"/>
          </ac:grpSpMkLst>
        </pc:grpChg>
        <pc:picChg chg="mod topLvl">
          <ac:chgData name="McHarg, Catherine" userId="88b8f76c-9ae3-4745-88eb-fe0667a22af5" providerId="ADAL" clId="{1381EFD2-E53B-4BFF-9202-7479EE198B6A}" dt="2024-11-08T14:21:05.389" v="2450" actId="165"/>
          <ac:picMkLst>
            <pc:docMk/>
            <pc:sldMk cId="2412712416" sldId="432"/>
            <ac:picMk id="7" creationId="{4638D8F8-48F4-DFE4-24A3-526806C7352D}"/>
          </ac:picMkLst>
        </pc:picChg>
      </pc:sldChg>
      <pc:sldMasterChg chg="addSldLayout delSldLayout modSldLayout">
        <pc:chgData name="McHarg, Catherine" userId="88b8f76c-9ae3-4745-88eb-fe0667a22af5" providerId="ADAL" clId="{1381EFD2-E53B-4BFF-9202-7479EE198B6A}" dt="2024-11-08T10:25:50.933" v="1428" actId="47"/>
        <pc:sldMasterMkLst>
          <pc:docMk/>
          <pc:sldMasterMk cId="2215143578" sldId="2147483648"/>
        </pc:sldMasterMkLst>
        <pc:sldLayoutChg chg="del">
          <pc:chgData name="McHarg, Catherine" userId="88b8f76c-9ae3-4745-88eb-fe0667a22af5" providerId="ADAL" clId="{1381EFD2-E53B-4BFF-9202-7479EE198B6A}" dt="2024-11-08T10:25:50.933" v="1428" actId="47"/>
          <pc:sldLayoutMkLst>
            <pc:docMk/>
            <pc:sldMasterMk cId="2215143578" sldId="2147483648"/>
            <pc:sldLayoutMk cId="1429220050" sldId="2147483670"/>
          </pc:sldLayoutMkLst>
        </pc:sldLayoutChg>
        <pc:sldLayoutChg chg="delSp add mod modTransition">
          <pc:chgData name="McHarg, Catherine" userId="88b8f76c-9ae3-4745-88eb-fe0667a22af5" providerId="ADAL" clId="{1381EFD2-E53B-4BFF-9202-7479EE198B6A}" dt="2024-11-06T15:09:06.480" v="34" actId="478"/>
          <pc:sldLayoutMkLst>
            <pc:docMk/>
            <pc:sldMasterMk cId="2215143578" sldId="2147483648"/>
            <pc:sldLayoutMk cId="376325157" sldId="2147483692"/>
          </pc:sldLayoutMkLst>
          <pc:spChg chg="del">
            <ac:chgData name="McHarg, Catherine" userId="88b8f76c-9ae3-4745-88eb-fe0667a22af5" providerId="ADAL" clId="{1381EFD2-E53B-4BFF-9202-7479EE198B6A}" dt="2024-11-06T15:09:04.281" v="32" actId="478"/>
            <ac:spMkLst>
              <pc:docMk/>
              <pc:sldMasterMk cId="2215143578" sldId="2147483648"/>
              <pc:sldLayoutMk cId="376325157" sldId="2147483692"/>
              <ac:spMk id="8" creationId="{D735DA5C-8636-113C-BE4F-E6FD7062F037}"/>
            </ac:spMkLst>
          </pc:spChg>
          <pc:spChg chg="del">
            <ac:chgData name="McHarg, Catherine" userId="88b8f76c-9ae3-4745-88eb-fe0667a22af5" providerId="ADAL" clId="{1381EFD2-E53B-4BFF-9202-7479EE198B6A}" dt="2024-11-06T15:09:05.500" v="33" actId="478"/>
            <ac:spMkLst>
              <pc:docMk/>
              <pc:sldMasterMk cId="2215143578" sldId="2147483648"/>
              <pc:sldLayoutMk cId="376325157" sldId="2147483692"/>
              <ac:spMk id="9" creationId="{846CF8BC-0846-CCE9-FD35-FD5C57642F61}"/>
            </ac:spMkLst>
          </pc:spChg>
          <pc:picChg chg="del">
            <ac:chgData name="McHarg, Catherine" userId="88b8f76c-9ae3-4745-88eb-fe0667a22af5" providerId="ADAL" clId="{1381EFD2-E53B-4BFF-9202-7479EE198B6A}" dt="2024-11-06T15:09:06.480" v="34" actId="478"/>
            <ac:picMkLst>
              <pc:docMk/>
              <pc:sldMasterMk cId="2215143578" sldId="2147483648"/>
              <pc:sldLayoutMk cId="376325157" sldId="2147483692"/>
              <ac:picMk id="2" creationId="{BA62145B-4E75-E2ED-9F23-A019DEE9223B}"/>
            </ac:picMkLst>
          </pc:picChg>
        </pc:sldLayoutChg>
        <pc:sldLayoutChg chg="delSp modSp add mod modTransition">
          <pc:chgData name="McHarg, Catherine" userId="88b8f76c-9ae3-4745-88eb-fe0667a22af5" providerId="ADAL" clId="{1381EFD2-E53B-4BFF-9202-7479EE198B6A}" dt="2024-11-06T15:09:41.611" v="41" actId="14100"/>
          <pc:sldLayoutMkLst>
            <pc:docMk/>
            <pc:sldMasterMk cId="2215143578" sldId="2147483648"/>
            <pc:sldLayoutMk cId="3347422026" sldId="2147483693"/>
          </pc:sldLayoutMkLst>
          <pc:spChg chg="del">
            <ac:chgData name="McHarg, Catherine" userId="88b8f76c-9ae3-4745-88eb-fe0667a22af5" providerId="ADAL" clId="{1381EFD2-E53B-4BFF-9202-7479EE198B6A}" dt="2024-11-06T15:09:12.981" v="36" actId="478"/>
            <ac:spMkLst>
              <pc:docMk/>
              <pc:sldMasterMk cId="2215143578" sldId="2147483648"/>
              <pc:sldLayoutMk cId="3347422026" sldId="2147483693"/>
              <ac:spMk id="8" creationId="{D735DA5C-8636-113C-BE4F-E6FD7062F037}"/>
            </ac:spMkLst>
          </pc:spChg>
          <pc:spChg chg="del">
            <ac:chgData name="McHarg, Catherine" userId="88b8f76c-9ae3-4745-88eb-fe0667a22af5" providerId="ADAL" clId="{1381EFD2-E53B-4BFF-9202-7479EE198B6A}" dt="2024-11-06T15:09:11.571" v="35" actId="478"/>
            <ac:spMkLst>
              <pc:docMk/>
              <pc:sldMasterMk cId="2215143578" sldId="2147483648"/>
              <pc:sldLayoutMk cId="3347422026" sldId="2147483693"/>
              <ac:spMk id="9" creationId="{846CF8BC-0846-CCE9-FD35-FD5C57642F61}"/>
            </ac:spMkLst>
          </pc:spChg>
          <pc:spChg chg="mod">
            <ac:chgData name="McHarg, Catherine" userId="88b8f76c-9ae3-4745-88eb-fe0667a22af5" providerId="ADAL" clId="{1381EFD2-E53B-4BFF-9202-7479EE198B6A}" dt="2024-11-06T15:09:41.611" v="41" actId="14100"/>
            <ac:spMkLst>
              <pc:docMk/>
              <pc:sldMasterMk cId="2215143578" sldId="2147483648"/>
              <pc:sldLayoutMk cId="3347422026" sldId="2147483693"/>
              <ac:spMk id="13" creationId="{6EE332A7-64A0-F7AC-66DE-349EAA89F1B5}"/>
            </ac:spMkLst>
          </pc:spChg>
          <pc:picChg chg="del">
            <ac:chgData name="McHarg, Catherine" userId="88b8f76c-9ae3-4745-88eb-fe0667a22af5" providerId="ADAL" clId="{1381EFD2-E53B-4BFF-9202-7479EE198B6A}" dt="2024-11-06T15:09:13.720" v="37" actId="478"/>
            <ac:picMkLst>
              <pc:docMk/>
              <pc:sldMasterMk cId="2215143578" sldId="2147483648"/>
              <pc:sldLayoutMk cId="3347422026" sldId="2147483693"/>
              <ac:picMk id="2" creationId="{BA62145B-4E75-E2ED-9F23-A019DEE9223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11/8/2024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meo.com/43483147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JLP01/08/008260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JLP01/08/008260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ricengland.org.uk/images-books/photos/item/JLP01/08/05845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hotos/item/JLP01/08/05845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JLP01/08/04909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item/JLP01/08/04909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JLP01/01/055/8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photos/item/JLP01/01/055/8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images-books/photos/item/JLP01/10/0010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photos/item/JLP01/10/0010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what-makes-a-housing-estate-specia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storicengland.org.uk/images-books/photos/item/JLP01/08/07458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images-books/photos/item/JLP01/08/074583"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istoricengland.org.uk/images-books/photos/item/JLP01/01/055/4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istoricengland.org.uk/images-books/photos/item/JLP01/01/055/4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istoricengland.org.uk/images-books/photos/item/JLP01/08/00748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istoricengland.org.uk/images-books/photos/item/JLP01/08/00748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photos/item/JLP01/12/01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historicengland.org.uk/images-books/photos/item/JLP01/12/01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images-books/photos/item/JLP01/08/00131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istoricengland.org.uk/images-books/photos/item/JLP01/08/001317"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images-books/photos/item/JLP01/08/06044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8/058462"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istoricengland.org.uk/images-books/photos/item/JLP01/08/04587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istoricengland.org.uk/images-books/photos/item/JLP01/08/04587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storicengland.org.uk/images-books/photos/item/JLP01/08/007475"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istoricengland.org.uk/images-books/photos/item/JLP01/08/00747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images-books/photos/item/JLP01/08/049096"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historicengland.org.uk/images-books/photos/item/JLP01/08/049096"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historicengland.org.uk/images-books/photos/item/JLP01/01/113/3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historicengland.org.uk/images-books/photos/item/JLP01/01/113/38"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istoricengland.org.uk/images-books/photos/item/JLP01/14/00020" TargetMode="External"/><Relationship Id="rId7" Type="http://schemas.openxmlformats.org/officeDocument/2006/relationships/hyperlink" Target="https://historicengland.org.uk/images-books/photos/item/JLP01/10/04820"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13959" TargetMode="External"/><Relationship Id="rId5" Type="http://schemas.openxmlformats.org/officeDocument/2006/relationships/hyperlink" Target="https://historicengland.org.uk/images-books/photos/item/JLP01/09/802896" TargetMode="External"/><Relationship Id="rId4" Type="http://schemas.openxmlformats.org/officeDocument/2006/relationships/hyperlink" Target="https://historicengland.org.uk/images-books/photos/item/JLP01/08/044594"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historicengland.org.uk/images-books/photos/item/JLP01/08/008345"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historicengland.org.uk/images-books/photos/item/JLP01/14/00020" TargetMode="External"/><Relationship Id="rId7" Type="http://schemas.openxmlformats.org/officeDocument/2006/relationships/hyperlink" Target="https://historicengland.org.uk/images-books/photos/item/JLP01/10/04820"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13959" TargetMode="External"/><Relationship Id="rId5" Type="http://schemas.openxmlformats.org/officeDocument/2006/relationships/hyperlink" Target="https://historicengland.org.uk/images-books/photos/item/JLP01/09/802896" TargetMode="External"/><Relationship Id="rId4" Type="http://schemas.openxmlformats.org/officeDocument/2006/relationships/hyperlink" Target="https://historicengland.org.uk/images-books/photos/item/JLP01/08/044594"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historicengland.org.uk/images-books/photos/item/JLP01/08/02034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photos/item/JLP01/08/008260A"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historicengland.org.uk/images-books/photos/item/JLP01/08/058455"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istoricengland.org.uk/images-books/photos/item/JLP01/08/049095"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istoricengland.org.uk/images-books/photos/item/JLP01/01/055/86"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historicengland.org.uk/images-books/photos/item/JLP01/10/00109"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istoricengland.org.uk/images-books/photos/item/JLP01/08/074583"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istoricengland.org.uk/images-books/photos/item/JLP01/01/055/40"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historicengland.org.uk/images-books/photos/item/JLP01/08/007482"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istoricengland.org.uk/images-books/photos/item/JLP01/12/012"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images-books/photos/item/JLP01/14/00020" TargetMode="External"/><Relationship Id="rId7" Type="http://schemas.openxmlformats.org/officeDocument/2006/relationships/hyperlink" Target="https://historicengland.org.uk/images-books/photos/item/JLP01/10/04820"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13959" TargetMode="External"/><Relationship Id="rId5" Type="http://schemas.openxmlformats.org/officeDocument/2006/relationships/hyperlink" Target="https://historicengland.org.uk/images-books/photos/item/JLP01/09/802896" TargetMode="External"/><Relationship Id="rId4" Type="http://schemas.openxmlformats.org/officeDocument/2006/relationships/hyperlink" Target="https://historicengland.org.uk/images-books/photos/item/JLP01/08/044594"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historicengland.org.uk/images-books/photos/item/JLP01/08/001317"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istoricengland.org.uk/images-books/photos/item/JLP01/08/045876"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historicengland.org.uk/images-books/photos/item/JLP01/08/007475"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historicengland.org.uk/images-books/photos/item/JLP01/08/049096"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historicengland.org.uk/images-books/photos/item/JLP01/01/113/38"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historicengland.org.uk/images-books/photos/item/JLP01/14/00020" TargetMode="External"/><Relationship Id="rId7" Type="http://schemas.openxmlformats.org/officeDocument/2006/relationships/hyperlink" Target="https://historicengland.org.uk/images-books/photos/item/JLP01/10/04820"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10/13959" TargetMode="External"/><Relationship Id="rId5" Type="http://schemas.openxmlformats.org/officeDocument/2006/relationships/hyperlink" Target="https://historicengland.org.uk/images-books/photos/item/JLP01/09/802896" TargetMode="External"/><Relationship Id="rId4" Type="http://schemas.openxmlformats.org/officeDocument/2006/relationships/hyperlink" Target="https://historicengland.org.uk/images-books/photos/item/JLP01/08/044594"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historicengland.org.uk/images-books/photos/item/JLP01/08/000719"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historicengland.org.uk/images-books/photos/item/JLP01/08/049095"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vimeo.com/434978506"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vimeo.com/heritageschool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istoricengland.org.uk/images-books/photos/item/JLP01/08/00834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historicengland.org.uk/content/docs/education/explorer/using-laing-photos-for-oral-history-doc/"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vimeo.com/434831476"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google.com/maps/d/edit?mid=14XRyybP0EX5EUvY_EvROG7enRGl9ZdQ&amp;usp=sharin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istoricengland.org.uk/images-books/photos/item/JLP01/08/00834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photos/item/JLP01/08/02034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JLP01/08/02034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A one hour lesson plan</a:t>
            </a:r>
            <a:r>
              <a:rPr lang="en-GB" baseline="0" dirty="0"/>
              <a:t> &amp; presentation</a:t>
            </a:r>
          </a:p>
          <a:p>
            <a:pPr lvl="0"/>
            <a:endParaRPr lang="en-GB" baseline="0" dirty="0"/>
          </a:p>
          <a:p>
            <a:pPr lvl="0"/>
            <a:r>
              <a:rPr lang="en-GB" baseline="0" dirty="0"/>
              <a:t>There is also a film to accompany this lesson: </a:t>
            </a:r>
            <a:r>
              <a:rPr lang="en-GB" sz="1200" u="sng" kern="1200" dirty="0">
                <a:solidFill>
                  <a:schemeClr val="tx1"/>
                </a:solidFill>
                <a:effectLst/>
                <a:latin typeface="+mn-lt"/>
                <a:ea typeface="+mn-ea"/>
                <a:cs typeface="+mn-cs"/>
                <a:hlinkClick r:id="rId3"/>
              </a:rPr>
              <a:t>https://vimeo.com/434831476</a:t>
            </a:r>
            <a:r>
              <a:rPr lang="en-GB" sz="1200" kern="1200" dirty="0">
                <a:solidFill>
                  <a:schemeClr val="tx1"/>
                </a:solidFill>
                <a:effectLst/>
                <a:latin typeface="+mn-lt"/>
                <a:ea typeface="+mn-ea"/>
                <a:cs typeface="+mn-cs"/>
              </a:rPr>
              <a:t> </a:t>
            </a:r>
            <a:endParaRPr lang="en-GB" baseline="0"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776824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jlp01/08/008260A</a:t>
            </a:r>
          </a:p>
          <a:p>
            <a:r>
              <a:rPr lang="en-GB" sz="1200" u="sng" kern="1200" dirty="0">
                <a:solidFill>
                  <a:schemeClr val="tx1"/>
                </a:solidFill>
                <a:effectLst/>
                <a:latin typeface="+mn-lt"/>
                <a:ea typeface="+mn-ea"/>
                <a:cs typeface="+mn-cs"/>
                <a:hlinkClick r:id="rId3"/>
              </a:rPr>
              <a:t>https://historicengland.org.uk/images-books/photos/item/JLP01/08/008260A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woman looking into a pram outside the front door of 182 </a:t>
            </a:r>
            <a:r>
              <a:rPr lang="en-GB" b="0" i="1" dirty="0" err="1"/>
              <a:t>Penhill</a:t>
            </a:r>
            <a:r>
              <a:rPr lang="en-GB" b="0" i="1" dirty="0"/>
              <a:t> Drive, a Laing</a:t>
            </a:r>
            <a:r>
              <a:rPr lang="en-GB" b="0" i="1" baseline="0" dirty="0"/>
              <a:t> </a:t>
            </a:r>
            <a:r>
              <a:rPr lang="en-GB" b="0" i="1" baseline="0" dirty="0" err="1"/>
              <a:t>Ea</a:t>
            </a:r>
            <a:r>
              <a:rPr lang="en-GB" b="0" i="1" dirty="0" err="1"/>
              <a:t>siform</a:t>
            </a:r>
            <a:r>
              <a:rPr lang="en-GB" b="0" i="1" baseline="0" dirty="0"/>
              <a:t> h</a:t>
            </a:r>
            <a:r>
              <a:rPr lang="en-GB" b="0" i="1" dirty="0"/>
              <a:t>ouse on the </a:t>
            </a:r>
            <a:r>
              <a:rPr lang="en-GB" b="0" i="1" dirty="0" err="1"/>
              <a:t>Penhill</a:t>
            </a:r>
            <a:r>
              <a:rPr lang="en-GB" b="0" i="1" dirty="0"/>
              <a:t> Estate, with number 180 visible to the right</a:t>
            </a:r>
          </a:p>
          <a:p>
            <a:r>
              <a:rPr lang="en-GB" dirty="0"/>
              <a:t>Date: 9 Mar 1953 </a:t>
            </a:r>
          </a:p>
          <a:p>
            <a:r>
              <a:rPr lang="en-GB" dirty="0"/>
              <a:t>Location: Swindon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921200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jlp01/08/008260A</a:t>
            </a:r>
          </a:p>
          <a:p>
            <a:r>
              <a:rPr lang="en-GB" sz="1200" u="sng" kern="1200" dirty="0">
                <a:solidFill>
                  <a:schemeClr val="tx1"/>
                </a:solidFill>
                <a:effectLst/>
                <a:latin typeface="+mn-lt"/>
                <a:ea typeface="+mn-ea"/>
                <a:cs typeface="+mn-cs"/>
                <a:hlinkClick r:id="rId3"/>
              </a:rPr>
              <a:t>https://historicengland.org.uk/images-books/photos/item/JLP01/08/008260A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woman looking into a pram outside the front door of 182 </a:t>
            </a:r>
            <a:r>
              <a:rPr lang="en-GB" b="0" i="1" dirty="0" err="1"/>
              <a:t>Penhill</a:t>
            </a:r>
            <a:r>
              <a:rPr lang="en-GB" b="0" i="1" dirty="0"/>
              <a:t> Drive, a Laing</a:t>
            </a:r>
            <a:r>
              <a:rPr lang="en-GB" b="0" i="1" baseline="0" dirty="0"/>
              <a:t> </a:t>
            </a:r>
            <a:r>
              <a:rPr lang="en-GB" b="0" i="1" baseline="0" dirty="0" err="1"/>
              <a:t>Ea</a:t>
            </a:r>
            <a:r>
              <a:rPr lang="en-GB" b="0" i="1" dirty="0" err="1"/>
              <a:t>siform</a:t>
            </a:r>
            <a:r>
              <a:rPr lang="en-GB" b="0" i="1" baseline="0" dirty="0"/>
              <a:t> h</a:t>
            </a:r>
            <a:r>
              <a:rPr lang="en-GB" b="0" i="1" dirty="0"/>
              <a:t>ouse on the </a:t>
            </a:r>
            <a:r>
              <a:rPr lang="en-GB" b="0" i="1" dirty="0" err="1"/>
              <a:t>Penhill</a:t>
            </a:r>
            <a:r>
              <a:rPr lang="en-GB" b="0" i="1" dirty="0"/>
              <a:t> Estate, with number 180 visible to the right</a:t>
            </a:r>
          </a:p>
          <a:p>
            <a:r>
              <a:rPr lang="en-GB" dirty="0"/>
              <a:t>Date: 9 Mar 1953 </a:t>
            </a:r>
          </a:p>
          <a:p>
            <a:r>
              <a:rPr lang="en-GB" dirty="0"/>
              <a:t>Location: Swindon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3899536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jlp01/08/058455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https://historicengland.org.uk/images-books/photos/item/JLP01/08/058455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group of dignitaries with the tenants of 313 </a:t>
            </a:r>
            <a:r>
              <a:rPr lang="en-GB" b="0" i="1" dirty="0" err="1"/>
              <a:t>Welcombe</a:t>
            </a:r>
            <a:r>
              <a:rPr lang="en-GB" b="0" i="1" dirty="0"/>
              <a:t> Avenue, the 4000th post-war house to be constructed in Swindon, on the day the house was ceremonially opened.</a:t>
            </a:r>
          </a:p>
          <a:p>
            <a:r>
              <a:rPr lang="en-GB" i="1" dirty="0"/>
              <a:t>When 313 </a:t>
            </a:r>
            <a:r>
              <a:rPr lang="en-GB" i="1" dirty="0" err="1"/>
              <a:t>Welcombe</a:t>
            </a:r>
            <a:r>
              <a:rPr lang="en-GB" i="1" dirty="0"/>
              <a:t> Avenue was handed over, it was one of 3,000 </a:t>
            </a:r>
            <a:r>
              <a:rPr lang="en-GB" i="1" dirty="0" err="1"/>
              <a:t>Easiform</a:t>
            </a:r>
            <a:r>
              <a:rPr lang="en-GB" i="1" dirty="0"/>
              <a:t> houses built in Swindon by John Laing &amp; Son Ltd; the rest mostly being of traditional design. The tenants were a couple with three young children. Sir William Kirby Laing is on the far left of this image, and the Mayor of Swindon, Miss E. C. M. </a:t>
            </a:r>
            <a:r>
              <a:rPr lang="en-GB" i="1" dirty="0" err="1"/>
              <a:t>Millin</a:t>
            </a:r>
            <a:r>
              <a:rPr lang="en-GB" i="1" dirty="0"/>
              <a:t>, on the far right. </a:t>
            </a:r>
            <a:endParaRPr lang="en-GB" b="1" i="1" dirty="0"/>
          </a:p>
          <a:p>
            <a:r>
              <a:rPr lang="en-GB" dirty="0"/>
              <a:t>Date: 21 Oct 1960 </a:t>
            </a:r>
          </a:p>
          <a:p>
            <a:r>
              <a:rPr lang="en-GB" dirty="0"/>
              <a:t>Location: Swindon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634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jlp01/08/058455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https://historicengland.org.uk/images-books/photos/item/JLP01/08/058455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group of dignitaries with the tenants of 313 </a:t>
            </a:r>
            <a:r>
              <a:rPr lang="en-GB" b="0" i="1" dirty="0" err="1"/>
              <a:t>Welcombe</a:t>
            </a:r>
            <a:r>
              <a:rPr lang="en-GB" b="0" i="1" dirty="0"/>
              <a:t> Avenue, the 4000th post-war house to be constructed in Swindon, on the day the house was ceremonially opened.</a:t>
            </a:r>
          </a:p>
          <a:p>
            <a:r>
              <a:rPr lang="en-GB" i="1" dirty="0"/>
              <a:t>When 313 </a:t>
            </a:r>
            <a:r>
              <a:rPr lang="en-GB" i="1" dirty="0" err="1"/>
              <a:t>Welcombe</a:t>
            </a:r>
            <a:r>
              <a:rPr lang="en-GB" i="1" dirty="0"/>
              <a:t> Avenue was handed over, it was one of 3,000 </a:t>
            </a:r>
            <a:r>
              <a:rPr lang="en-GB" i="1" dirty="0" err="1"/>
              <a:t>Easiform</a:t>
            </a:r>
            <a:r>
              <a:rPr lang="en-GB" i="1" dirty="0"/>
              <a:t> houses built in Swindon by John Laing &amp; Son Ltd; the rest mostly being of traditional design. The tenants were a couple with three young children. Sir William Kirby Laing is on the far left of this image, and the Mayor of Swindon, Miss E. C. M. </a:t>
            </a:r>
            <a:r>
              <a:rPr lang="en-GB" i="1" dirty="0" err="1"/>
              <a:t>Millin</a:t>
            </a:r>
            <a:r>
              <a:rPr lang="en-GB" i="1" dirty="0"/>
              <a:t>, on the far right. </a:t>
            </a:r>
            <a:endParaRPr lang="en-GB" b="1" i="1" dirty="0"/>
          </a:p>
          <a:p>
            <a:r>
              <a:rPr lang="en-GB" dirty="0"/>
              <a:t>Date: 21 Oct 1960 </a:t>
            </a:r>
          </a:p>
          <a:p>
            <a:r>
              <a:rPr lang="en-GB" dirty="0"/>
              <a:t>Location: Swindon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65678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jlp01/08/049095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https://historicengland.org.uk/images-books/photos/item/JLP01/08/049095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group portrait of Laing workers from the shutter team at an </a:t>
            </a:r>
            <a:r>
              <a:rPr lang="en-GB" b="0" i="1" dirty="0" err="1"/>
              <a:t>Easiform</a:t>
            </a:r>
            <a:r>
              <a:rPr lang="en-GB" b="0" i="1" dirty="0"/>
              <a:t> housing site in Taunton</a:t>
            </a:r>
          </a:p>
          <a:p>
            <a:r>
              <a:rPr lang="en-GB" dirty="0"/>
              <a:t>Date: 1 Mar 1957 </a:t>
            </a:r>
          </a:p>
          <a:p>
            <a:r>
              <a:rPr lang="en-GB" dirty="0"/>
              <a:t>Location: Taunton Deane, Somerset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76424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jlp01/08/049095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https://historicengland.org.uk/images-books/photos/item/JLP01/08/049095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group portrait of Laing workers from the shutter team at an </a:t>
            </a:r>
            <a:r>
              <a:rPr lang="en-GB" b="0" i="1" dirty="0" err="1"/>
              <a:t>Easiform</a:t>
            </a:r>
            <a:r>
              <a:rPr lang="en-GB" b="0" i="1" dirty="0"/>
              <a:t> housing site in Taunton</a:t>
            </a:r>
          </a:p>
          <a:p>
            <a:r>
              <a:rPr lang="en-GB" dirty="0"/>
              <a:t>Date: 1 Mar 1957 </a:t>
            </a:r>
          </a:p>
          <a:p>
            <a:r>
              <a:rPr lang="en-GB" dirty="0"/>
              <a:t>Location: Taunton Deane, Somerset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88529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jlp01/01/055/86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https://historicengland.org.uk/images-books/photos/item/JLP01/01/055/86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endParaRPr lang="en-GB" dirty="0"/>
          </a:p>
          <a:p>
            <a:r>
              <a:rPr lang="en-GB" b="0" i="1" dirty="0"/>
              <a:t>View of some small children playing in the garden and street of a new </a:t>
            </a:r>
            <a:r>
              <a:rPr lang="en-GB" b="0" i="1" dirty="0" err="1"/>
              <a:t>Easiform</a:t>
            </a:r>
            <a:r>
              <a:rPr lang="en-GB" b="0" i="1" baseline="0" dirty="0"/>
              <a:t> ho</a:t>
            </a:r>
            <a:r>
              <a:rPr lang="en-GB" b="0" i="1" dirty="0"/>
              <a:t>using estate</a:t>
            </a:r>
          </a:p>
          <a:p>
            <a:r>
              <a:rPr lang="en-GB" dirty="0"/>
              <a:t>Date: circa 1946 </a:t>
            </a:r>
          </a:p>
          <a:p>
            <a:r>
              <a:rPr lang="en-GB" dirty="0"/>
              <a:t>Location: Unknown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65461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jlp01/01/055/86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https://historicengland.org.uk/images-books/photos/item/JLP01/01/055/86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endParaRPr lang="en-GB" dirty="0"/>
          </a:p>
          <a:p>
            <a:r>
              <a:rPr lang="en-GB" b="0" i="1" dirty="0"/>
              <a:t>View of some small children playing in the garden and street of a new </a:t>
            </a:r>
            <a:r>
              <a:rPr lang="en-GB" b="0" i="1" dirty="0" err="1"/>
              <a:t>Easiform</a:t>
            </a:r>
            <a:r>
              <a:rPr lang="en-GB" b="0" i="1" baseline="0" dirty="0"/>
              <a:t> ho</a:t>
            </a:r>
            <a:r>
              <a:rPr lang="en-GB" b="0" i="1" dirty="0"/>
              <a:t>using estate</a:t>
            </a:r>
          </a:p>
          <a:p>
            <a:r>
              <a:rPr lang="en-GB" dirty="0"/>
              <a:t>Date: circa 1946 </a:t>
            </a:r>
          </a:p>
          <a:p>
            <a:r>
              <a:rPr lang="en-GB" dirty="0"/>
              <a:t>Location: Unknown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98891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jlp01/10/00109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https://historicengland.org.uk/images-books/photos/item/JLP01/10/00109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endParaRPr lang="en-GB" b="0" i="1" dirty="0"/>
          </a:p>
          <a:p>
            <a:r>
              <a:rPr lang="en-GB" b="0" i="1" dirty="0"/>
              <a:t>View of a woman with small children in front yard of completed 2-storey housing block at 19-24 Armitage Square, Larkhill built by John Laing and Son Ltd using the '</a:t>
            </a:r>
            <a:r>
              <a:rPr lang="en-GB" b="0" i="1" dirty="0" err="1"/>
              <a:t>Jesperson</a:t>
            </a:r>
            <a:r>
              <a:rPr lang="en-GB" b="0" i="1" dirty="0"/>
              <a:t>' building system. In 1963 John Laing and Son Ltd bought the rights to the Danish industrialised building system for flats known as ‘</a:t>
            </a:r>
            <a:r>
              <a:rPr lang="en-GB" b="0" i="1" dirty="0" err="1"/>
              <a:t>Jesperson</a:t>
            </a:r>
            <a:r>
              <a:rPr lang="en-GB" b="0" i="1" dirty="0"/>
              <a:t>’. The company built factories in Scotland, Hampshire and Lancashire to produce </a:t>
            </a:r>
            <a:r>
              <a:rPr lang="en-GB" b="0" i="1" dirty="0" err="1"/>
              <a:t>Jesperson</a:t>
            </a:r>
            <a:r>
              <a:rPr lang="en-GB" b="0" i="1" dirty="0"/>
              <a:t> prefabricated parts.</a:t>
            </a:r>
          </a:p>
          <a:p>
            <a:r>
              <a:rPr lang="en-GB" dirty="0"/>
              <a:t>Date: Jun 1967 </a:t>
            </a:r>
          </a:p>
          <a:p>
            <a:r>
              <a:rPr lang="en-GB" dirty="0"/>
              <a:t>Location: Larkhill, Wiltshire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22809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jlp01/10/00109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https://historicengland.org.uk/images-books/photos/item/JLP01/10/00109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endParaRPr lang="en-GB" b="0" i="1" dirty="0"/>
          </a:p>
          <a:p>
            <a:r>
              <a:rPr lang="en-GB" b="0" i="1" dirty="0"/>
              <a:t>View of a woman with small children in front yard of completed 2-storey housing block at 19-24 Armitage Square, Larkhill built by John Laing and Son Ltd using the '</a:t>
            </a:r>
            <a:r>
              <a:rPr lang="en-GB" b="0" i="1" dirty="0" err="1"/>
              <a:t>Jesperson</a:t>
            </a:r>
            <a:r>
              <a:rPr lang="en-GB" b="0" i="1" dirty="0"/>
              <a:t>' building system. In 1963 John Laing and Son Ltd bought the rights to the Danish industrialised building system for flats known as ‘</a:t>
            </a:r>
            <a:r>
              <a:rPr lang="en-GB" b="0" i="1" dirty="0" err="1"/>
              <a:t>Jesperson</a:t>
            </a:r>
            <a:r>
              <a:rPr lang="en-GB" b="0" i="1" dirty="0"/>
              <a:t>’. The company built factories in Scotland, Hampshire and Lancashire to produce </a:t>
            </a:r>
            <a:r>
              <a:rPr lang="en-GB" b="0" i="1" dirty="0" err="1"/>
              <a:t>Jesperson</a:t>
            </a:r>
            <a:r>
              <a:rPr lang="en-GB" b="0" i="1" dirty="0"/>
              <a:t> prefabricated parts.</a:t>
            </a:r>
          </a:p>
          <a:p>
            <a:r>
              <a:rPr lang="en-GB" dirty="0"/>
              <a:t>Date: Jun 1967 </a:t>
            </a:r>
          </a:p>
          <a:p>
            <a:r>
              <a:rPr lang="en-GB" dirty="0"/>
              <a:t>Location: Larkhill, Wiltshire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89943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This PowerPoint relates to the following Teaching Activity</a:t>
            </a:r>
            <a:r>
              <a:rPr lang="en-GB" sz="120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hlinkClick r:id="rId3"/>
              </a:rPr>
              <a:t>https://historicengland.org.uk/services-skills/education/teaching-activities/what-makes-a-housing-estate-special</a:t>
            </a:r>
            <a:r>
              <a:rPr lang="en-GB"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1272133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jlp01/08/074583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https://historicengland.org.uk/images-books/photos/item/JLP01/08/074583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of children playing in a play area on an </a:t>
            </a:r>
            <a:r>
              <a:rPr lang="en-GB" b="0" i="1" dirty="0" err="1"/>
              <a:t>Easiform</a:t>
            </a:r>
            <a:r>
              <a:rPr lang="en-GB" b="0" i="1" dirty="0"/>
              <a:t> housing estate in Croydon</a:t>
            </a:r>
          </a:p>
          <a:p>
            <a:r>
              <a:rPr lang="en-GB" dirty="0"/>
              <a:t>Date: 9 Sep 1966 </a:t>
            </a:r>
          </a:p>
          <a:p>
            <a:r>
              <a:rPr lang="en-GB" dirty="0"/>
              <a:t>Location: Croydon, Greater London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597165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jlp01/08/074583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https://historicengland.org.uk/images-books/photos/item/JLP01/08/074583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of children playing in a play area on an </a:t>
            </a:r>
            <a:r>
              <a:rPr lang="en-GB" b="0" i="1" dirty="0" err="1"/>
              <a:t>Easiform</a:t>
            </a:r>
            <a:r>
              <a:rPr lang="en-GB" b="0" i="1" dirty="0"/>
              <a:t> housing estate in Croydon</a:t>
            </a:r>
          </a:p>
          <a:p>
            <a:r>
              <a:rPr lang="en-GB" dirty="0"/>
              <a:t>Date: 9 Sep 1966 </a:t>
            </a:r>
          </a:p>
          <a:p>
            <a:r>
              <a:rPr lang="en-GB" dirty="0"/>
              <a:t>Location: Croydon, Greater London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4003415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jlp01/01/055/40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https://historicengland.org.uk/images-books/photos/item/JLP01/01/055/40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err="1"/>
              <a:t>Easiform</a:t>
            </a:r>
            <a:r>
              <a:rPr lang="en-GB" b="0" i="1" baseline="0" dirty="0"/>
              <a:t> </a:t>
            </a:r>
            <a:r>
              <a:rPr lang="en-GB" b="0" i="1" dirty="0"/>
              <a:t>housing being constructed at an unidentified location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Date: 1926 </a:t>
            </a:r>
          </a:p>
          <a:p>
            <a:r>
              <a:rPr lang="en-GB" dirty="0"/>
              <a:t>Location: Unknown </a:t>
            </a:r>
            <a:endParaRPr lang="en-GB" b="1"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437255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jlp01/01/055/40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https://historicengland.org.uk/images-books/photos/item/JLP01/01/055/40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err="1"/>
              <a:t>Easiform</a:t>
            </a:r>
            <a:r>
              <a:rPr lang="en-GB" b="0" i="1" baseline="0" dirty="0"/>
              <a:t> </a:t>
            </a:r>
            <a:r>
              <a:rPr lang="en-GB" b="0" i="1" dirty="0"/>
              <a:t>housing being constructed at an unidentified location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Date: 1926 </a:t>
            </a:r>
          </a:p>
          <a:p>
            <a:r>
              <a:rPr lang="en-GB" dirty="0"/>
              <a:t>Location: Unknown </a:t>
            </a:r>
            <a:endParaRPr lang="en-GB" b="1"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1935428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jlp01/08/007482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https://historicengland.org.uk/images-books/photos/item/JLP01/08/007482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a:t>Two women admiring a fridge in the kitchen of the 3000th </a:t>
            </a:r>
            <a:r>
              <a:rPr lang="en-GB" b="0" i="1" dirty="0" err="1"/>
              <a:t>Easiform</a:t>
            </a:r>
            <a:r>
              <a:rPr lang="en-GB" b="0" i="1" dirty="0"/>
              <a:t> dwelling to be completed in Bristol, on the day of the ceremonial opening. </a:t>
            </a:r>
            <a:r>
              <a:rPr lang="en-GB" b="0" i="1" dirty="0" err="1"/>
              <a:t>Hareclive</a:t>
            </a:r>
            <a:r>
              <a:rPr lang="en-GB" b="0" i="1" dirty="0"/>
              <a:t> Road. </a:t>
            </a:r>
          </a:p>
          <a:p>
            <a:r>
              <a:rPr lang="en-GB" dirty="0"/>
              <a:t>Date: 30 Nov 1952 </a:t>
            </a:r>
          </a:p>
          <a:p>
            <a:r>
              <a:rPr lang="en-GB" dirty="0"/>
              <a:t>Location: Hartcliffe, City of Bristol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265053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jlp01/08/007482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https://historicengland.org.uk/images-books/photos/item/JLP01/08/007482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a:t>Two women admiring a fridge in the kitchen of the 3000th </a:t>
            </a:r>
            <a:r>
              <a:rPr lang="en-GB" b="0" i="1" dirty="0" err="1"/>
              <a:t>Easiform</a:t>
            </a:r>
            <a:r>
              <a:rPr lang="en-GB" b="0" i="1" dirty="0"/>
              <a:t> dwelling to be completed in Bristol, on the day of the ceremonial opening. </a:t>
            </a:r>
            <a:r>
              <a:rPr lang="en-GB" b="0" i="1" dirty="0" err="1"/>
              <a:t>Hareclive</a:t>
            </a:r>
            <a:r>
              <a:rPr lang="en-GB" b="0" i="1" dirty="0"/>
              <a:t> Road. </a:t>
            </a:r>
          </a:p>
          <a:p>
            <a:r>
              <a:rPr lang="en-GB" dirty="0"/>
              <a:t>Date: 30 Nov 1952 </a:t>
            </a:r>
          </a:p>
          <a:p>
            <a:r>
              <a:rPr lang="en-GB" dirty="0"/>
              <a:t>Location: Hartcliffe, City of Bristol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3475388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jlp01/12/012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https://historicengland.org.uk/images-books/photos/item/JLP01/12/012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Exterior view of </a:t>
            </a:r>
            <a:r>
              <a:rPr lang="en-GB" b="0" i="1" dirty="0" err="1"/>
              <a:t>Easiform</a:t>
            </a:r>
            <a:r>
              <a:rPr lang="en-GB" b="0" i="1" baseline="0" dirty="0"/>
              <a:t> h</a:t>
            </a:r>
            <a:r>
              <a:rPr lang="en-GB" b="0" i="1" dirty="0"/>
              <a:t>ousing at Gosport</a:t>
            </a:r>
          </a:p>
          <a:p>
            <a:r>
              <a:rPr lang="en-GB" dirty="0"/>
              <a:t>Date: circa 1949 - 1950 </a:t>
            </a:r>
          </a:p>
          <a:p>
            <a:r>
              <a:rPr lang="en-GB" dirty="0"/>
              <a:t>Location: Gosport, Hampshire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091474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jlp01/12/012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https://historicengland.org.uk/images-books/photos/item/JLP01/12/012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Exterior view of </a:t>
            </a:r>
            <a:r>
              <a:rPr lang="en-GB" b="0" i="1" dirty="0" err="1"/>
              <a:t>Easiform</a:t>
            </a:r>
            <a:r>
              <a:rPr lang="en-GB" b="0" i="1" baseline="0" dirty="0"/>
              <a:t> h</a:t>
            </a:r>
            <a:r>
              <a:rPr lang="en-GB" b="0" i="1" dirty="0"/>
              <a:t>ousing at Gosport</a:t>
            </a:r>
          </a:p>
          <a:p>
            <a:r>
              <a:rPr lang="en-GB" dirty="0"/>
              <a:t>Date: circa 1949 - 1950 </a:t>
            </a:r>
          </a:p>
          <a:p>
            <a:r>
              <a:rPr lang="en-GB" dirty="0"/>
              <a:t>Location: Gosport, Hampshire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3996534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jlp01/08/001317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https://historicengland.org.uk/images-books/photos/item/JLP01/08/001317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Men building the shuttering for the construction of an </a:t>
            </a:r>
            <a:r>
              <a:rPr lang="en-GB" b="0" i="1" dirty="0" err="1"/>
              <a:t>Easiform</a:t>
            </a:r>
            <a:r>
              <a:rPr lang="en-GB" b="0" i="1" dirty="0"/>
              <a:t> house on a housing estate in Hastings, </a:t>
            </a:r>
            <a:r>
              <a:rPr lang="en-GB" b="0" i="1" dirty="0" err="1"/>
              <a:t>Hollington</a:t>
            </a:r>
            <a:r>
              <a:rPr lang="en-GB" b="0" i="1" dirty="0"/>
              <a:t>.</a:t>
            </a:r>
            <a:r>
              <a:rPr lang="en-GB" b="0" i="1" baseline="0" dirty="0"/>
              <a:t> </a:t>
            </a:r>
            <a:endParaRPr lang="en-GB" b="0" i="1" dirty="0"/>
          </a:p>
          <a:p>
            <a:r>
              <a:rPr lang="en-GB" dirty="0"/>
              <a:t>Date: 1 Jul 1949 </a:t>
            </a:r>
          </a:p>
          <a:p>
            <a:r>
              <a:rPr lang="en-GB" dirty="0"/>
              <a:t>Location: Hastings, East Sussex </a:t>
            </a:r>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532509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jlp01/08/001317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https://historicengland.org.uk/images-books/photos/item/JLP01/08/001317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Men building the shuttering for the construction of an </a:t>
            </a:r>
            <a:r>
              <a:rPr lang="en-GB" b="0" i="1" dirty="0" err="1"/>
              <a:t>Easiform</a:t>
            </a:r>
            <a:r>
              <a:rPr lang="en-GB" b="0" i="1" dirty="0"/>
              <a:t> house on a housing estate in Hastings, </a:t>
            </a:r>
            <a:r>
              <a:rPr lang="en-GB" b="0" i="1" dirty="0" err="1"/>
              <a:t>Hollington</a:t>
            </a:r>
            <a:r>
              <a:rPr lang="en-GB" b="0" i="1" dirty="0"/>
              <a:t>.</a:t>
            </a:r>
            <a:r>
              <a:rPr lang="en-GB" b="0" i="1" baseline="0" dirty="0"/>
              <a:t> </a:t>
            </a:r>
            <a:endParaRPr lang="en-GB" b="0" i="1" dirty="0"/>
          </a:p>
          <a:p>
            <a:r>
              <a:rPr lang="en-GB" dirty="0"/>
              <a:t>Date: 1 Jul 1949 </a:t>
            </a:r>
          </a:p>
          <a:p>
            <a:r>
              <a:rPr lang="en-GB" dirty="0"/>
              <a:t>Location: Hastings, East Sussex </a:t>
            </a:r>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4068522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Ask:</a:t>
            </a:r>
            <a:r>
              <a:rPr lang="en-GB" b="1" baseline="0" dirty="0"/>
              <a:t> </a:t>
            </a:r>
            <a:r>
              <a:rPr lang="en-GB" baseline="0" dirty="0"/>
              <a:t>Who walked to school? </a:t>
            </a:r>
            <a:r>
              <a:rPr lang="en-GB" sz="1200" kern="1200" dirty="0">
                <a:solidFill>
                  <a:schemeClr val="tx1"/>
                </a:solidFill>
                <a:effectLst/>
                <a:latin typeface="+mn-lt"/>
                <a:ea typeface="+mn-ea"/>
                <a:cs typeface="+mn-cs"/>
              </a:rPr>
              <a:t>Is your house historical? How old do you think your house is? Get suggestions about how they might find out or who they could ask.</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Images:</a:t>
            </a:r>
            <a:r>
              <a:rPr lang="en-GB" sz="1200" b="1"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a:t>Easiform</a:t>
            </a:r>
            <a:r>
              <a:rPr lang="en-GB" baseline="0" dirty="0"/>
              <a:t> housing – Swindon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21 October 1960 Ref: jlp01/08/060441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https://historicengland.org.uk/images-books/photos/item/JLP01/08/060441</a:t>
            </a:r>
            <a:endParaRPr lang="en-GB"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Easiform</a:t>
            </a:r>
            <a:r>
              <a:rPr lang="en-GB" dirty="0"/>
              <a:t> housing – Swindon</a:t>
            </a:r>
            <a:r>
              <a:rPr lang="en-GB" baseline="0" dirty="0"/>
              <a:t>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21 October 1960 Ref: jlp01/08/058462</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4"/>
              </a:rPr>
              <a:t>https://historicengland.org.uk/images-books/photos/item/JLP01/08/058462</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1785773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jlp01/08/045876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https://historicengland.org.uk/images-books/photos/item/JLP01/08/045876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portrait of five Laing workers involved in the construction of three-storey blocks of flats for the 'Plymouth 20' </a:t>
            </a:r>
            <a:r>
              <a:rPr lang="en-GB" b="0" i="1" dirty="0" err="1"/>
              <a:t>Easiform</a:t>
            </a:r>
            <a:r>
              <a:rPr lang="en-GB" b="0" i="1" dirty="0"/>
              <a:t> housing contract</a:t>
            </a:r>
          </a:p>
          <a:p>
            <a:r>
              <a:rPr lang="en-GB" dirty="0"/>
              <a:t>Date: 12 Apr 1956 </a:t>
            </a:r>
          </a:p>
          <a:p>
            <a:r>
              <a:rPr lang="en-GB" dirty="0"/>
              <a:t>Location: City Of Plymouth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624943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jlp01/08/045876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https://historicengland.org.uk/images-books/photos/item/JLP01/08/045876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portrait of five Laing workers involved in the construction of three-storey blocks of flats for the 'Plymouth 20' </a:t>
            </a:r>
            <a:r>
              <a:rPr lang="en-GB" b="0" i="1" dirty="0" err="1"/>
              <a:t>Easiform</a:t>
            </a:r>
            <a:r>
              <a:rPr lang="en-GB" b="0" i="1" dirty="0"/>
              <a:t> housing contract</a:t>
            </a:r>
          </a:p>
          <a:p>
            <a:r>
              <a:rPr lang="en-GB" dirty="0"/>
              <a:t>Date: 12 Apr 1956 </a:t>
            </a:r>
          </a:p>
          <a:p>
            <a:r>
              <a:rPr lang="en-GB" dirty="0"/>
              <a:t>Location: City Of Plymouth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196118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jlp01/08/007475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https://historicengland.org.uk/images-books/photos/item/JLP01/08/007475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of women looking through the window of an </a:t>
            </a:r>
            <a:r>
              <a:rPr lang="en-GB" b="0" i="1" dirty="0" err="1"/>
              <a:t>Easiform</a:t>
            </a:r>
            <a:r>
              <a:rPr lang="en-GB" b="0" i="1" dirty="0"/>
              <a:t> flat, the 3000th </a:t>
            </a:r>
            <a:r>
              <a:rPr lang="en-GB" b="0" i="1" dirty="0" err="1"/>
              <a:t>Easiform</a:t>
            </a:r>
            <a:r>
              <a:rPr lang="en-GB" b="0" i="1" dirty="0"/>
              <a:t> dwelling to be completed in Bristol, as a policeman guards the entrance on the day of the opening ceremony. </a:t>
            </a:r>
            <a:r>
              <a:rPr lang="en-GB" i="1" dirty="0" err="1"/>
              <a:t>Hareclive</a:t>
            </a:r>
            <a:r>
              <a:rPr lang="en-GB" i="1" dirty="0"/>
              <a:t> Road.</a:t>
            </a:r>
            <a:endParaRPr lang="en-GB" b="0" i="1" dirty="0"/>
          </a:p>
          <a:p>
            <a:r>
              <a:rPr lang="en-GB" dirty="0"/>
              <a:t>Date: 30 Nov 1952 </a:t>
            </a:r>
          </a:p>
          <a:p>
            <a:r>
              <a:rPr lang="en-GB" dirty="0"/>
              <a:t>Location: Hartcliffe, City of Bristol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1803589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jlp01/08/007475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https://historicengland.org.uk/images-books/photos/item/JLP01/08/007475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of women looking through the window of an </a:t>
            </a:r>
            <a:r>
              <a:rPr lang="en-GB" b="0" i="1" dirty="0" err="1"/>
              <a:t>Easiform</a:t>
            </a:r>
            <a:r>
              <a:rPr lang="en-GB" b="0" i="1" dirty="0"/>
              <a:t> flat, the 3000th </a:t>
            </a:r>
            <a:r>
              <a:rPr lang="en-GB" b="0" i="1" dirty="0" err="1"/>
              <a:t>Easiform</a:t>
            </a:r>
            <a:r>
              <a:rPr lang="en-GB" b="0" i="1" dirty="0"/>
              <a:t> dwelling to be completed in Bristol, as a policeman guards the entrance on the day of the opening ceremony. </a:t>
            </a:r>
            <a:r>
              <a:rPr lang="en-GB" i="1" dirty="0" err="1"/>
              <a:t>Hareclive</a:t>
            </a:r>
            <a:r>
              <a:rPr lang="en-GB" i="1" dirty="0"/>
              <a:t> Road.</a:t>
            </a:r>
            <a:endParaRPr lang="en-GB" b="0" i="1" dirty="0"/>
          </a:p>
          <a:p>
            <a:r>
              <a:rPr lang="en-GB" dirty="0"/>
              <a:t>Date: 30 Nov 1952 </a:t>
            </a:r>
          </a:p>
          <a:p>
            <a:r>
              <a:rPr lang="en-GB" dirty="0"/>
              <a:t>Location: Hartcliffe, City of Bristol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3571707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jlp01/08/049096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https://historicengland.org.uk/images-books/photos/item/JLP01/08/049096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portrait of Tony Morris, the General Foreman of an </a:t>
            </a:r>
            <a:r>
              <a:rPr lang="en-GB" b="0" i="1" dirty="0" err="1"/>
              <a:t>Easiform</a:t>
            </a:r>
            <a:r>
              <a:rPr lang="en-GB" b="0" i="1" dirty="0"/>
              <a:t> housing site in Taunton, posed on a bicycle</a:t>
            </a:r>
          </a:p>
          <a:p>
            <a:r>
              <a:rPr lang="en-GB" dirty="0"/>
              <a:t>Date: 1 Mar 1957 </a:t>
            </a:r>
          </a:p>
          <a:p>
            <a:r>
              <a:rPr lang="en-GB" dirty="0"/>
              <a:t>Location: Taunton Deane, Somerset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027773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jlp01/08/049096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https://historicengland.org.uk/images-books/photos/item/JLP01/08/049096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portrait of Tony Morris, the General Foreman of an </a:t>
            </a:r>
            <a:r>
              <a:rPr lang="en-GB" b="0" i="1" dirty="0" err="1"/>
              <a:t>Easiform</a:t>
            </a:r>
            <a:r>
              <a:rPr lang="en-GB" b="0" i="1" dirty="0"/>
              <a:t> housing site in Taunton, posed on a bicycle</a:t>
            </a:r>
          </a:p>
          <a:p>
            <a:r>
              <a:rPr lang="en-GB" dirty="0"/>
              <a:t>Date: 1 Mar 1957 </a:t>
            </a:r>
          </a:p>
          <a:p>
            <a:r>
              <a:rPr lang="en-GB" dirty="0"/>
              <a:t>Location: Taunton Deane, Somerset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3298011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jlp01/01/113/38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https://historicengland.org.uk/images-books/photos/item/JLP01/01/113/38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First house built by James and Ann Laing in 1848 at </a:t>
            </a:r>
            <a:r>
              <a:rPr lang="en-GB" b="0" i="1" dirty="0" err="1"/>
              <a:t>Sebergham</a:t>
            </a:r>
            <a:endParaRPr lang="en-GB" b="0" i="1" dirty="0"/>
          </a:p>
          <a:p>
            <a:r>
              <a:rPr lang="en-GB" dirty="0"/>
              <a:t>Date: circa 1920 - 1949 </a:t>
            </a:r>
          </a:p>
          <a:p>
            <a:r>
              <a:rPr lang="en-GB" dirty="0"/>
              <a:t>Location: Caldew House, </a:t>
            </a:r>
            <a:r>
              <a:rPr lang="en-GB" dirty="0" err="1"/>
              <a:t>Sebergham</a:t>
            </a:r>
            <a:r>
              <a:rPr lang="en-GB" dirty="0"/>
              <a:t>, </a:t>
            </a:r>
            <a:r>
              <a:rPr lang="en-GB" dirty="0" err="1"/>
              <a:t>Allerdale</a:t>
            </a:r>
            <a:r>
              <a:rPr lang="en-GB" dirty="0"/>
              <a:t>, Cumbria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3271655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jlp01/01/113/38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https://historicengland.org.uk/images-books/photos/item/JLP01/01/113/38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First house built by James and Ann Laing in 1848 at </a:t>
            </a:r>
            <a:r>
              <a:rPr lang="en-GB" b="0" i="1" dirty="0" err="1"/>
              <a:t>Sebergham</a:t>
            </a:r>
            <a:endParaRPr lang="en-GB" b="0" i="1" dirty="0"/>
          </a:p>
          <a:p>
            <a:r>
              <a:rPr lang="en-GB" dirty="0"/>
              <a:t>Date: circa 1920 - 1949 </a:t>
            </a:r>
          </a:p>
          <a:p>
            <a:r>
              <a:rPr lang="en-GB" dirty="0"/>
              <a:t>Location: Caldew House, </a:t>
            </a:r>
            <a:r>
              <a:rPr lang="en-GB" dirty="0" err="1"/>
              <a:t>Sebergham</a:t>
            </a:r>
            <a:r>
              <a:rPr lang="en-GB" dirty="0"/>
              <a:t>, </a:t>
            </a:r>
            <a:r>
              <a:rPr lang="en-GB" dirty="0" err="1"/>
              <a:t>Allerdale</a:t>
            </a:r>
            <a:r>
              <a:rPr lang="en-GB" dirty="0"/>
              <a:t>, Cumbria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819734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Why are photos a good historical source? What do you know/can you gather from these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Share:</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Historical England</a:t>
            </a:r>
            <a:r>
              <a:rPr lang="en-GB" sz="1200" kern="1200" baseline="0" dirty="0">
                <a:solidFill>
                  <a:schemeClr val="tx1"/>
                </a:solidFill>
                <a:effectLst/>
                <a:latin typeface="+mn-lt"/>
                <a:ea typeface="+mn-ea"/>
                <a:cs typeface="+mn-cs"/>
              </a:rPr>
              <a:t> was </a:t>
            </a:r>
            <a:r>
              <a:rPr lang="en-GB" sz="1200" kern="1200" dirty="0">
                <a:solidFill>
                  <a:schemeClr val="tx1"/>
                </a:solidFill>
                <a:effectLst/>
                <a:latin typeface="+mn-lt"/>
                <a:ea typeface="+mn-ea"/>
                <a:cs typeface="+mn-cs"/>
              </a:rPr>
              <a:t>given 230,000 images from the John</a:t>
            </a:r>
            <a:r>
              <a:rPr lang="en-GB" sz="1200" kern="1200" baseline="0" dirty="0">
                <a:solidFill>
                  <a:schemeClr val="tx1"/>
                </a:solidFill>
                <a:effectLst/>
                <a:latin typeface="+mn-lt"/>
                <a:ea typeface="+mn-ea"/>
                <a:cs typeface="+mn-cs"/>
              </a:rPr>
              <a:t> Laing building company.</a:t>
            </a:r>
            <a:r>
              <a:rPr lang="en-GB" sz="1200" kern="1200" dirty="0">
                <a:solidFill>
                  <a:schemeClr val="tx1"/>
                </a:solidFill>
                <a:effectLst/>
                <a:latin typeface="+mn-lt"/>
                <a:ea typeface="+mn-ea"/>
                <a:cs typeface="+mn-cs"/>
              </a:rPr>
              <a:t> They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chose 10,000 images,</a:t>
            </a:r>
            <a:r>
              <a:rPr lang="en-GB" sz="1200" kern="1200" baseline="0" dirty="0">
                <a:solidFill>
                  <a:schemeClr val="tx1"/>
                </a:solidFill>
                <a:effectLst/>
                <a:latin typeface="+mn-lt"/>
                <a:ea typeface="+mn-ea"/>
                <a:cs typeface="+mn-cs"/>
              </a:rPr>
              <a:t> including these ones, to be put onto a website. The original photographs are all kept in the archive in Swindon, a big fridge. These are pictures of the building of the M1 Motorway, Coventry Cathedral, a group of Laing workers in Reading, a stonemason at the Carlisle Cathedral and the London Central Mosque. They show us places, people, and progress in England from after the Second World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dirty="0">
                <a:solidFill>
                  <a:schemeClr val="tx1"/>
                </a:solidFill>
                <a:effectLst/>
                <a:latin typeface="+mn-lt"/>
                <a:ea typeface="+mn-ea"/>
                <a:cs typeface="+mn-cs"/>
              </a:rPr>
              <a:t>Note: you may wish to choose images of sites the students would recognise or relating to previous study. See final slides for how to find images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a:t>
            </a:r>
          </a:p>
          <a:p>
            <a:r>
              <a:rPr lang="en-GB" sz="1200" kern="1200" dirty="0">
                <a:solidFill>
                  <a:schemeClr val="tx1"/>
                </a:solidFill>
                <a:effectLst/>
                <a:latin typeface="+mn-lt"/>
                <a:ea typeface="+mn-ea"/>
                <a:cs typeface="+mn-cs"/>
              </a:rPr>
              <a:t>M1 Motorway construction - © Historic England Archive. John Laing Photographic Collection – c1958-59 Ref: JLP01/14/00020</a:t>
            </a:r>
          </a:p>
          <a:p>
            <a:r>
              <a:rPr lang="en-GB" sz="1200" u="sng" kern="1200" dirty="0">
                <a:solidFill>
                  <a:schemeClr val="tx1"/>
                </a:solidFill>
                <a:effectLst/>
                <a:latin typeface="+mn-lt"/>
                <a:ea typeface="+mn-ea"/>
                <a:cs typeface="+mn-cs"/>
                <a:hlinkClick r:id="rId3"/>
              </a:rPr>
              <a:t>https://historicengland.org.uk/images-books/photos/item/JLP01/14/00020</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Coventry Cathedral construction - © Historic England Archive. John Laing Photographic Collection – 6 September 1955 Ref: JLP01/08/044594</a:t>
            </a:r>
          </a:p>
          <a:p>
            <a:r>
              <a:rPr lang="en-GB" sz="1200" u="sng" kern="1200" dirty="0">
                <a:solidFill>
                  <a:schemeClr val="tx1"/>
                </a:solidFill>
                <a:effectLst/>
                <a:latin typeface="+mn-lt"/>
                <a:ea typeface="+mn-ea"/>
                <a:cs typeface="+mn-cs"/>
                <a:hlinkClick r:id="rId4"/>
              </a:rPr>
              <a:t>https://historicengland.org.uk/images-books/photos/item/JLP01/08/044594</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Builders of the Berkshire Country HQ - © Historic England Archive. John Laing Photographic Collection – 9 Ref: JLP01/09/802896</a:t>
            </a:r>
          </a:p>
          <a:p>
            <a:r>
              <a:rPr lang="en-GB" sz="1200" u="sng" kern="1200" dirty="0">
                <a:solidFill>
                  <a:schemeClr val="tx1"/>
                </a:solidFill>
                <a:effectLst/>
                <a:latin typeface="+mn-lt"/>
                <a:ea typeface="+mn-ea"/>
                <a:cs typeface="+mn-cs"/>
                <a:hlinkClick r:id="rId5"/>
              </a:rPr>
              <a:t>https://historicengland.org.uk/images-books/photos/item/JLP01/09/802896</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Carlisle Cathedral Stonemason - © Historic England Archive. John Laing Photographic Collection – 19 July 1983 Ref: JLP01/10/13959</a:t>
            </a:r>
          </a:p>
          <a:p>
            <a:r>
              <a:rPr lang="en-GB" sz="1200" u="sng" kern="1200" dirty="0">
                <a:solidFill>
                  <a:schemeClr val="tx1"/>
                </a:solidFill>
                <a:effectLst/>
                <a:latin typeface="+mn-lt"/>
                <a:ea typeface="+mn-ea"/>
                <a:cs typeface="+mn-cs"/>
                <a:hlinkClick r:id="rId6"/>
              </a:rPr>
              <a:t>https://historicengland.org.uk/images-books/photos/item/JLP01/10/13959</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London Central Mosque almost completed - © Historic England Archive. John Laing Photographic Collection – 4 August 1977 Ref: JLP01/10/04820</a:t>
            </a:r>
          </a:p>
          <a:p>
            <a:r>
              <a:rPr lang="en-GB" sz="1200" u="sng" kern="1200" dirty="0">
                <a:solidFill>
                  <a:schemeClr val="tx1"/>
                </a:solidFill>
                <a:effectLst/>
                <a:latin typeface="+mn-lt"/>
                <a:ea typeface="+mn-ea"/>
                <a:cs typeface="+mn-cs"/>
                <a:hlinkClick r:id="rId7"/>
              </a:rPr>
              <a:t>https://historicengland.org.uk/images-books/photos/item/JLP01/10/04820</a:t>
            </a:r>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585325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jlp01/08/008345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https://historicengland.org.uk/images-books/photos/item/JLP01/08/008345</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man using an electric planer during the construction of a porch for an </a:t>
            </a:r>
            <a:r>
              <a:rPr lang="en-GB" b="0" i="1" dirty="0" err="1"/>
              <a:t>Easiform</a:t>
            </a:r>
            <a:r>
              <a:rPr lang="en-GB" b="0" i="1" dirty="0"/>
              <a:t> house</a:t>
            </a:r>
          </a:p>
          <a:p>
            <a:r>
              <a:rPr lang="en-GB" dirty="0"/>
              <a:t>Date: 10 Mar 1953 </a:t>
            </a:r>
          </a:p>
          <a:p>
            <a:r>
              <a:rPr lang="en-GB" dirty="0"/>
              <a:t>Location: Swindon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3238896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Why are photos a good historical source? What do you know/can you gather from these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Share:</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Historical England</a:t>
            </a:r>
            <a:r>
              <a:rPr lang="en-GB" sz="1200" kern="1200" baseline="0" dirty="0">
                <a:solidFill>
                  <a:schemeClr val="tx1"/>
                </a:solidFill>
                <a:effectLst/>
                <a:latin typeface="+mn-lt"/>
                <a:ea typeface="+mn-ea"/>
                <a:cs typeface="+mn-cs"/>
              </a:rPr>
              <a:t> was </a:t>
            </a:r>
            <a:r>
              <a:rPr lang="en-GB" sz="1200" kern="1200" dirty="0">
                <a:solidFill>
                  <a:schemeClr val="tx1"/>
                </a:solidFill>
                <a:effectLst/>
                <a:latin typeface="+mn-lt"/>
                <a:ea typeface="+mn-ea"/>
                <a:cs typeface="+mn-cs"/>
              </a:rPr>
              <a:t>given 230,000 images from the John</a:t>
            </a:r>
            <a:r>
              <a:rPr lang="en-GB" sz="1200" kern="1200" baseline="0" dirty="0">
                <a:solidFill>
                  <a:schemeClr val="tx1"/>
                </a:solidFill>
                <a:effectLst/>
                <a:latin typeface="+mn-lt"/>
                <a:ea typeface="+mn-ea"/>
                <a:cs typeface="+mn-cs"/>
              </a:rPr>
              <a:t> Laing building company.</a:t>
            </a:r>
            <a:r>
              <a:rPr lang="en-GB" sz="1200" kern="1200" dirty="0">
                <a:solidFill>
                  <a:schemeClr val="tx1"/>
                </a:solidFill>
                <a:effectLst/>
                <a:latin typeface="+mn-lt"/>
                <a:ea typeface="+mn-ea"/>
                <a:cs typeface="+mn-cs"/>
              </a:rPr>
              <a:t> They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chose 10,000 images,</a:t>
            </a:r>
            <a:r>
              <a:rPr lang="en-GB" sz="1200" kern="1200" baseline="0" dirty="0">
                <a:solidFill>
                  <a:schemeClr val="tx1"/>
                </a:solidFill>
                <a:effectLst/>
                <a:latin typeface="+mn-lt"/>
                <a:ea typeface="+mn-ea"/>
                <a:cs typeface="+mn-cs"/>
              </a:rPr>
              <a:t> including these ones, to be put onto a website. The original photographs are all kept in the archive in Swindon, a big fridge. These are pictures of the building of the M1 Motorway, Coventry Cathedral, a group of Laing workers in Reading, a stonemason at the Carlisle Cathedral and the London Central Mosque. They show us places, people, and progress in England from after the Second World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dirty="0">
                <a:solidFill>
                  <a:schemeClr val="tx1"/>
                </a:solidFill>
                <a:effectLst/>
                <a:latin typeface="+mn-lt"/>
                <a:ea typeface="+mn-ea"/>
                <a:cs typeface="+mn-cs"/>
              </a:rPr>
              <a:t>Note: you may wish to choose images of sites the students would recognise or relating to previous study. See final slide for how to find images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a:t>
            </a:r>
          </a:p>
          <a:p>
            <a:r>
              <a:rPr lang="en-GB" sz="1200" kern="1200" dirty="0">
                <a:solidFill>
                  <a:schemeClr val="tx1"/>
                </a:solidFill>
                <a:effectLst/>
                <a:latin typeface="+mn-lt"/>
                <a:ea typeface="+mn-ea"/>
                <a:cs typeface="+mn-cs"/>
              </a:rPr>
              <a:t>M1 Motorway construction - © Historic England Archive. John Laing Photographic Collection – c1958-59 Ref: JLP01/14/00020</a:t>
            </a:r>
          </a:p>
          <a:p>
            <a:r>
              <a:rPr lang="en-GB" sz="1200" u="sng" kern="1200" dirty="0">
                <a:solidFill>
                  <a:schemeClr val="tx1"/>
                </a:solidFill>
                <a:effectLst/>
                <a:latin typeface="+mn-lt"/>
                <a:ea typeface="+mn-ea"/>
                <a:cs typeface="+mn-cs"/>
                <a:hlinkClick r:id="rId3"/>
              </a:rPr>
              <a:t>https://historicengland.org.uk/images-books/photos/item/JLP01/14/00020</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Coventry Cathedral construction - © Historic England Archive. John Laing Photographic Collection – 6 September 1955 Ref: JLP01/08/044594</a:t>
            </a:r>
          </a:p>
          <a:p>
            <a:r>
              <a:rPr lang="en-GB" sz="1200" u="sng" kern="1200" dirty="0">
                <a:solidFill>
                  <a:schemeClr val="tx1"/>
                </a:solidFill>
                <a:effectLst/>
                <a:latin typeface="+mn-lt"/>
                <a:ea typeface="+mn-ea"/>
                <a:cs typeface="+mn-cs"/>
                <a:hlinkClick r:id="rId4"/>
              </a:rPr>
              <a:t>https://historicengland.org.uk/images-books/photos/item/JLP01/08/044594</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Builders of the Berkshire Country HQ - © Historic England Archive. John Laing Photographic Collection – 9 Ref: JLP01/09/802896</a:t>
            </a:r>
          </a:p>
          <a:p>
            <a:r>
              <a:rPr lang="en-GB" sz="1200" u="sng" kern="1200" dirty="0">
                <a:solidFill>
                  <a:schemeClr val="tx1"/>
                </a:solidFill>
                <a:effectLst/>
                <a:latin typeface="+mn-lt"/>
                <a:ea typeface="+mn-ea"/>
                <a:cs typeface="+mn-cs"/>
                <a:hlinkClick r:id="rId5"/>
              </a:rPr>
              <a:t>https://historicengland.org.uk/images-books/photos/item/JLP01/09/802896</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Carlisle Cathedral Stonemason - © Historic England Archive. John Laing Photographic Collection – 19 July 1983 Ref: JLP01/10/13959</a:t>
            </a:r>
          </a:p>
          <a:p>
            <a:r>
              <a:rPr lang="en-GB" sz="1200" u="sng" kern="1200" dirty="0">
                <a:solidFill>
                  <a:schemeClr val="tx1"/>
                </a:solidFill>
                <a:effectLst/>
                <a:latin typeface="+mn-lt"/>
                <a:ea typeface="+mn-ea"/>
                <a:cs typeface="+mn-cs"/>
                <a:hlinkClick r:id="rId6"/>
              </a:rPr>
              <a:t>https://historicengland.org.uk/images-books/photos/item/JLP01/10/13959</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London Central Mosque almost completed - © Historic England Archive. John Laing Photographic Collection – 4 August 1977 Ref: JLP01/10/04820</a:t>
            </a:r>
          </a:p>
          <a:p>
            <a:r>
              <a:rPr lang="en-GB" sz="1200" u="sng" kern="1200" dirty="0">
                <a:solidFill>
                  <a:schemeClr val="tx1"/>
                </a:solidFill>
                <a:effectLst/>
                <a:latin typeface="+mn-lt"/>
                <a:ea typeface="+mn-ea"/>
                <a:cs typeface="+mn-cs"/>
                <a:hlinkClick r:id="rId7"/>
              </a:rPr>
              <a:t>https://historicengland.org.uk/images-books/photos/item/JLP01/10/04820</a:t>
            </a:r>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240042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jlp01/08/020344</a:t>
            </a:r>
          </a:p>
          <a:p>
            <a:r>
              <a:rPr lang="en-GB" sz="1200" u="sng" kern="1200" dirty="0">
                <a:solidFill>
                  <a:schemeClr val="tx1"/>
                </a:solidFill>
                <a:effectLst/>
                <a:latin typeface="+mn-lt"/>
                <a:ea typeface="+mn-ea"/>
                <a:cs typeface="+mn-cs"/>
                <a:hlinkClick r:id="rId3"/>
              </a:rPr>
              <a:t>https://historicengland.org.uk/images-books/photos/item/JLP01/08/020344</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Laing vehicle delivering supplies to the </a:t>
            </a:r>
            <a:r>
              <a:rPr lang="en-GB" b="0" i="1" dirty="0" err="1"/>
              <a:t>Easiform</a:t>
            </a:r>
            <a:r>
              <a:rPr lang="en-GB" b="0" i="1" dirty="0"/>
              <a:t> Depot in Elstree</a:t>
            </a:r>
          </a:p>
          <a:p>
            <a:r>
              <a:rPr lang="en-GB" dirty="0"/>
              <a:t>Date: 5 Jan 1954 </a:t>
            </a:r>
          </a:p>
          <a:p>
            <a:r>
              <a:rPr lang="en-GB" dirty="0"/>
              <a:t>Location: Hertsmere, Hertfordshire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964362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jlp01/08/008260A</a:t>
            </a:r>
          </a:p>
          <a:p>
            <a:r>
              <a:rPr lang="en-GB" sz="1200" u="sng" kern="1200" dirty="0">
                <a:solidFill>
                  <a:schemeClr val="tx1"/>
                </a:solidFill>
                <a:effectLst/>
                <a:latin typeface="+mn-lt"/>
                <a:ea typeface="+mn-ea"/>
                <a:cs typeface="+mn-cs"/>
                <a:hlinkClick r:id="rId3"/>
              </a:rPr>
              <a:t>https://historicengland.org.uk/images-books/photos/item/JLP01/08/008260A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woman looking into a pram outside the front door of 182 </a:t>
            </a:r>
            <a:r>
              <a:rPr lang="en-GB" b="0" i="1" dirty="0" err="1"/>
              <a:t>Penhill</a:t>
            </a:r>
            <a:r>
              <a:rPr lang="en-GB" b="0" i="1" dirty="0"/>
              <a:t> Drive, a Laing</a:t>
            </a:r>
            <a:r>
              <a:rPr lang="en-GB" b="0" i="1" baseline="0" dirty="0"/>
              <a:t> </a:t>
            </a:r>
            <a:r>
              <a:rPr lang="en-GB" b="0" i="1" baseline="0" dirty="0" err="1"/>
              <a:t>Ea</a:t>
            </a:r>
            <a:r>
              <a:rPr lang="en-GB" b="0" i="1" dirty="0" err="1"/>
              <a:t>siform</a:t>
            </a:r>
            <a:r>
              <a:rPr lang="en-GB" b="0" i="1" baseline="0" dirty="0"/>
              <a:t> h</a:t>
            </a:r>
            <a:r>
              <a:rPr lang="en-GB" b="0" i="1" dirty="0"/>
              <a:t>ouse on the </a:t>
            </a:r>
            <a:r>
              <a:rPr lang="en-GB" b="0" i="1" dirty="0" err="1"/>
              <a:t>Penhill</a:t>
            </a:r>
            <a:r>
              <a:rPr lang="en-GB" b="0" i="1" dirty="0"/>
              <a:t> Estate, with number 180 visible to the right</a:t>
            </a:r>
          </a:p>
          <a:p>
            <a:r>
              <a:rPr lang="en-GB" dirty="0"/>
              <a:t>Date: 9 Mar 1953 </a:t>
            </a:r>
          </a:p>
          <a:p>
            <a:r>
              <a:rPr lang="en-GB" dirty="0"/>
              <a:t>Location: Swindon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194763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jlp01/08/058455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https://historicengland.org.uk/images-books/photos/item/JLP01/08/058455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group of dignitaries with the tenants of 313 </a:t>
            </a:r>
            <a:r>
              <a:rPr lang="en-GB" b="0" i="1" dirty="0" err="1"/>
              <a:t>Welcombe</a:t>
            </a:r>
            <a:r>
              <a:rPr lang="en-GB" b="0" i="1" dirty="0"/>
              <a:t> Avenue, the 4000th post-war house to be constructed in Swindon, on the day the house was ceremonially opened.</a:t>
            </a:r>
          </a:p>
          <a:p>
            <a:r>
              <a:rPr lang="en-GB" i="1" dirty="0"/>
              <a:t>When 313 </a:t>
            </a:r>
            <a:r>
              <a:rPr lang="en-GB" i="1" dirty="0" err="1"/>
              <a:t>Welcombe</a:t>
            </a:r>
            <a:r>
              <a:rPr lang="en-GB" i="1" dirty="0"/>
              <a:t> Avenue was handed over, it was one of 3,000 </a:t>
            </a:r>
            <a:r>
              <a:rPr lang="en-GB" i="1" dirty="0" err="1"/>
              <a:t>Easiform</a:t>
            </a:r>
            <a:r>
              <a:rPr lang="en-GB" i="1" dirty="0"/>
              <a:t> houses built in Swindon by John Laing &amp; Son Ltd; the rest mostly being of traditional design. The tenants were a couple with three young children. Sir William Kirby Laing is on the far left of this image, and the Mayor of Swindon, Miss E. C. M. </a:t>
            </a:r>
            <a:r>
              <a:rPr lang="en-GB" i="1" dirty="0" err="1"/>
              <a:t>Millin</a:t>
            </a:r>
            <a:r>
              <a:rPr lang="en-GB" i="1" dirty="0"/>
              <a:t>, on the far right. </a:t>
            </a:r>
            <a:endParaRPr lang="en-GB" b="1" i="1" dirty="0"/>
          </a:p>
          <a:p>
            <a:r>
              <a:rPr lang="en-GB" dirty="0"/>
              <a:t>Date: 21 Oct 1960 </a:t>
            </a:r>
          </a:p>
          <a:p>
            <a:r>
              <a:rPr lang="en-GB" dirty="0"/>
              <a:t>Location: Swindon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430290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jlp01/08/049095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https://historicengland.org.uk/images-books/photos/item/JLP01/08/049095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group portrait of Laing workers from the shutter team at an </a:t>
            </a:r>
            <a:r>
              <a:rPr lang="en-GB" b="0" i="1" dirty="0" err="1"/>
              <a:t>Easiform</a:t>
            </a:r>
            <a:r>
              <a:rPr lang="en-GB" b="0" i="1" dirty="0"/>
              <a:t> housing site in Taunton</a:t>
            </a:r>
          </a:p>
          <a:p>
            <a:r>
              <a:rPr lang="en-GB" dirty="0"/>
              <a:t>Date: 1 Mar 1957 </a:t>
            </a:r>
          </a:p>
          <a:p>
            <a:r>
              <a:rPr lang="en-GB" dirty="0"/>
              <a:t>Location: Taunton Deane, Somerset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9507098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jlp01/01/055/86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https://historicengland.org.uk/images-books/photos/item/JLP01/01/055/86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endParaRPr lang="en-GB" dirty="0"/>
          </a:p>
          <a:p>
            <a:r>
              <a:rPr lang="en-GB" b="0" i="1" dirty="0"/>
              <a:t>View of some small children playing in the garden and street of a new </a:t>
            </a:r>
            <a:r>
              <a:rPr lang="en-GB" b="0" i="1" dirty="0" err="1"/>
              <a:t>Easiform</a:t>
            </a:r>
            <a:r>
              <a:rPr lang="en-GB" b="0" i="1" baseline="0" dirty="0"/>
              <a:t> ho</a:t>
            </a:r>
            <a:r>
              <a:rPr lang="en-GB" b="0" i="1" dirty="0"/>
              <a:t>using estate</a:t>
            </a:r>
          </a:p>
          <a:p>
            <a:r>
              <a:rPr lang="en-GB" dirty="0"/>
              <a:t>Date: circa 1946 </a:t>
            </a:r>
          </a:p>
          <a:p>
            <a:r>
              <a:rPr lang="en-GB" dirty="0"/>
              <a:t>Location: Unknown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2417547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jlp01/10/00109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https://historicengland.org.uk/images-books/photos/item/JLP01/10/00109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endParaRPr lang="en-GB" b="0" i="1" dirty="0"/>
          </a:p>
          <a:p>
            <a:r>
              <a:rPr lang="en-GB" b="0" i="1" dirty="0"/>
              <a:t>View of a woman with small children in front yard of completed 2-storey housing block at 19-24 Armitage Square, Larkhill built by John Laing and Son Ltd using the '</a:t>
            </a:r>
            <a:r>
              <a:rPr lang="en-GB" b="0" i="1" dirty="0" err="1"/>
              <a:t>Jesperson</a:t>
            </a:r>
            <a:r>
              <a:rPr lang="en-GB" b="0" i="1" dirty="0"/>
              <a:t>' building system. In 1963 John Laing and Son Ltd bought the rights to the Danish industrialised building system for flats known as ‘</a:t>
            </a:r>
            <a:r>
              <a:rPr lang="en-GB" b="0" i="1" dirty="0" err="1"/>
              <a:t>Jesperson</a:t>
            </a:r>
            <a:r>
              <a:rPr lang="en-GB" b="0" i="1" dirty="0"/>
              <a:t>’. The company built factories in Scotland, Hampshire and Lancashire to produce </a:t>
            </a:r>
            <a:r>
              <a:rPr lang="en-GB" b="0" i="1" dirty="0" err="1"/>
              <a:t>Jesperson</a:t>
            </a:r>
            <a:r>
              <a:rPr lang="en-GB" b="0" i="1" dirty="0"/>
              <a:t> prefabricated parts.</a:t>
            </a:r>
          </a:p>
          <a:p>
            <a:r>
              <a:rPr lang="en-GB" dirty="0"/>
              <a:t>Date: Jun 1967 </a:t>
            </a:r>
          </a:p>
          <a:p>
            <a:r>
              <a:rPr lang="en-GB" dirty="0"/>
              <a:t>Location: Larkhill, Wiltshire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42706108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jlp01/08/074583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https://historicengland.org.uk/images-books/photos/item/JLP01/08/074583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of children playing in a play area on an </a:t>
            </a:r>
            <a:r>
              <a:rPr lang="en-GB" b="0" i="1" dirty="0" err="1"/>
              <a:t>Easiform</a:t>
            </a:r>
            <a:r>
              <a:rPr lang="en-GB" b="0" i="1" dirty="0"/>
              <a:t> housing estate in Croydon</a:t>
            </a:r>
          </a:p>
          <a:p>
            <a:r>
              <a:rPr lang="en-GB" dirty="0"/>
              <a:t>Date: 9 Sep 1966 </a:t>
            </a:r>
          </a:p>
          <a:p>
            <a:r>
              <a:rPr lang="en-GB" dirty="0"/>
              <a:t>Location: Croydon, Greater London Authority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181345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jlp01/01/055/40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https://historicengland.org.uk/images-books/photos/item/JLP01/01/055/40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err="1"/>
              <a:t>Easiform</a:t>
            </a:r>
            <a:r>
              <a:rPr lang="en-GB" b="0" i="1" baseline="0" dirty="0"/>
              <a:t> </a:t>
            </a:r>
            <a:r>
              <a:rPr lang="en-GB" b="0" i="1" dirty="0"/>
              <a:t>housing being constructed at an unidentified location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Date: 1926 </a:t>
            </a:r>
          </a:p>
          <a:p>
            <a:r>
              <a:rPr lang="en-GB" dirty="0"/>
              <a:t>Location: Unknown </a:t>
            </a:r>
            <a:endParaRPr lang="en-GB" b="1"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1368048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jlp01/08/007482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https://historicengland.org.uk/images-books/photos/item/JLP01/08/007482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0" i="1" dirty="0"/>
              <a:t>Two women admiring a fridge in the kitchen of the 3000th </a:t>
            </a:r>
            <a:r>
              <a:rPr lang="en-GB" b="0" i="1" dirty="0" err="1"/>
              <a:t>Easiform</a:t>
            </a:r>
            <a:r>
              <a:rPr lang="en-GB" b="0" i="1" dirty="0"/>
              <a:t> dwelling to be completed in Bristol, on the day of the ceremonial opening. </a:t>
            </a:r>
            <a:r>
              <a:rPr lang="en-GB" b="0" i="1" dirty="0" err="1"/>
              <a:t>Hareclive</a:t>
            </a:r>
            <a:r>
              <a:rPr lang="en-GB" b="0" i="1" dirty="0"/>
              <a:t> Road. </a:t>
            </a:r>
          </a:p>
          <a:p>
            <a:r>
              <a:rPr lang="en-GB" dirty="0"/>
              <a:t>Date: 30 Nov 1952 </a:t>
            </a:r>
          </a:p>
          <a:p>
            <a:r>
              <a:rPr lang="en-GB" dirty="0"/>
              <a:t>Location: Hartcliffe, City of Bristol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1314264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jlp01/12/012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https://historicengland.org.uk/images-books/photos/item/JLP01/12/012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Exterior view of </a:t>
            </a:r>
            <a:r>
              <a:rPr lang="en-GB" b="0" i="1" dirty="0" err="1"/>
              <a:t>Easiform</a:t>
            </a:r>
            <a:r>
              <a:rPr lang="en-GB" b="0" i="1" baseline="0" dirty="0"/>
              <a:t> h</a:t>
            </a:r>
            <a:r>
              <a:rPr lang="en-GB" b="0" i="1" dirty="0"/>
              <a:t>ousing at Gosport</a:t>
            </a:r>
          </a:p>
          <a:p>
            <a:r>
              <a:rPr lang="en-GB" dirty="0"/>
              <a:t>Date: circa 1949 - 1950 </a:t>
            </a:r>
          </a:p>
          <a:p>
            <a:r>
              <a:rPr lang="en-GB" dirty="0"/>
              <a:t>Location: Gosport, Hampshire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100945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Why are photos a good historical source? What do you know/can you gather from these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Share:</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Historical England</a:t>
            </a:r>
            <a:r>
              <a:rPr lang="en-GB" sz="1200" kern="1200" baseline="0" dirty="0">
                <a:solidFill>
                  <a:schemeClr val="tx1"/>
                </a:solidFill>
                <a:effectLst/>
                <a:latin typeface="+mn-lt"/>
                <a:ea typeface="+mn-ea"/>
                <a:cs typeface="+mn-cs"/>
              </a:rPr>
              <a:t> was </a:t>
            </a:r>
            <a:r>
              <a:rPr lang="en-GB" sz="1200" kern="1200" dirty="0">
                <a:solidFill>
                  <a:schemeClr val="tx1"/>
                </a:solidFill>
                <a:effectLst/>
                <a:latin typeface="+mn-lt"/>
                <a:ea typeface="+mn-ea"/>
                <a:cs typeface="+mn-cs"/>
              </a:rPr>
              <a:t>given 230,000 images from the John</a:t>
            </a:r>
            <a:r>
              <a:rPr lang="en-GB" sz="1200" kern="1200" baseline="0" dirty="0">
                <a:solidFill>
                  <a:schemeClr val="tx1"/>
                </a:solidFill>
                <a:effectLst/>
                <a:latin typeface="+mn-lt"/>
                <a:ea typeface="+mn-ea"/>
                <a:cs typeface="+mn-cs"/>
              </a:rPr>
              <a:t> Laing building company.</a:t>
            </a:r>
            <a:r>
              <a:rPr lang="en-GB" sz="1200" kern="1200" dirty="0">
                <a:solidFill>
                  <a:schemeClr val="tx1"/>
                </a:solidFill>
                <a:effectLst/>
                <a:latin typeface="+mn-lt"/>
                <a:ea typeface="+mn-ea"/>
                <a:cs typeface="+mn-cs"/>
              </a:rPr>
              <a:t> They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chose 10,000 images,</a:t>
            </a:r>
            <a:r>
              <a:rPr lang="en-GB" sz="1200" kern="1200" baseline="0" dirty="0">
                <a:solidFill>
                  <a:schemeClr val="tx1"/>
                </a:solidFill>
                <a:effectLst/>
                <a:latin typeface="+mn-lt"/>
                <a:ea typeface="+mn-ea"/>
                <a:cs typeface="+mn-cs"/>
              </a:rPr>
              <a:t> including these ones, to be put onto a website. The original photographs are all kept in the archive in Swindon, a big fridge. These are pictures of the building of the M1 Motorway, Coventry Cathedral, a group of Laing workers in Reading, a stonemason at the Carlisle Cathedral and the London Central Mosque. They show us places, people, and progress in England from after the Second World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dirty="0">
                <a:solidFill>
                  <a:schemeClr val="tx1"/>
                </a:solidFill>
                <a:effectLst/>
                <a:latin typeface="+mn-lt"/>
                <a:ea typeface="+mn-ea"/>
                <a:cs typeface="+mn-cs"/>
              </a:rPr>
              <a:t>Note: you may wish to choose images of sites the students would recognise or relating to previous study. See final slide for how to find images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a:t>
            </a:r>
          </a:p>
          <a:p>
            <a:r>
              <a:rPr lang="en-GB" sz="1200" kern="1200" dirty="0">
                <a:solidFill>
                  <a:schemeClr val="tx1"/>
                </a:solidFill>
                <a:effectLst/>
                <a:latin typeface="+mn-lt"/>
                <a:ea typeface="+mn-ea"/>
                <a:cs typeface="+mn-cs"/>
              </a:rPr>
              <a:t>M1 Motorway construction - © Historic England Archive. John Laing Photographic Collection – c1958-59 Ref: JLP01/14/00020</a:t>
            </a:r>
          </a:p>
          <a:p>
            <a:r>
              <a:rPr lang="en-GB" sz="1200" u="sng" kern="1200" dirty="0">
                <a:solidFill>
                  <a:schemeClr val="tx1"/>
                </a:solidFill>
                <a:effectLst/>
                <a:latin typeface="+mn-lt"/>
                <a:ea typeface="+mn-ea"/>
                <a:cs typeface="+mn-cs"/>
                <a:hlinkClick r:id="rId3"/>
              </a:rPr>
              <a:t>https://historicengland.org.uk/images-books/photos/item/JLP01/14/00020</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Coventry Cathedral construction - © Historic England Archive. John Laing Photographic Collection – 6 September 1955 Ref: JLP01/08/044594</a:t>
            </a:r>
          </a:p>
          <a:p>
            <a:r>
              <a:rPr lang="en-GB" sz="1200" u="sng" kern="1200" dirty="0">
                <a:solidFill>
                  <a:schemeClr val="tx1"/>
                </a:solidFill>
                <a:effectLst/>
                <a:latin typeface="+mn-lt"/>
                <a:ea typeface="+mn-ea"/>
                <a:cs typeface="+mn-cs"/>
                <a:hlinkClick r:id="rId4"/>
              </a:rPr>
              <a:t>https://historicengland.org.uk/images-books/photos/item/JLP01/08/044594</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Builders of the Berkshire Country HQ - © Historic England Archive. John Laing Photographic Collection – 9 Ref: JLP01/09/802896</a:t>
            </a:r>
          </a:p>
          <a:p>
            <a:r>
              <a:rPr lang="en-GB" sz="1200" u="sng" kern="1200" dirty="0">
                <a:solidFill>
                  <a:schemeClr val="tx1"/>
                </a:solidFill>
                <a:effectLst/>
                <a:latin typeface="+mn-lt"/>
                <a:ea typeface="+mn-ea"/>
                <a:cs typeface="+mn-cs"/>
                <a:hlinkClick r:id="rId5"/>
              </a:rPr>
              <a:t>https://historicengland.org.uk/images-books/photos/item/JLP01/09/802896</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Carlisle Cathedral Stonemason - © Historic England Archive. John Laing Photographic Collection – 19 July 1983 Ref: JLP01/10/13959</a:t>
            </a:r>
          </a:p>
          <a:p>
            <a:r>
              <a:rPr lang="en-GB" sz="1200" u="sng" kern="1200" dirty="0">
                <a:solidFill>
                  <a:schemeClr val="tx1"/>
                </a:solidFill>
                <a:effectLst/>
                <a:latin typeface="+mn-lt"/>
                <a:ea typeface="+mn-ea"/>
                <a:cs typeface="+mn-cs"/>
                <a:hlinkClick r:id="rId6"/>
              </a:rPr>
              <a:t>https://historicengland.org.uk/images-books/photos/item/JLP01/10/13959</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London Central Mosque almost completed - © Historic England Archive. John Laing Photographic Collection – 4 August 1977 Ref: JLP01/10/04820</a:t>
            </a:r>
          </a:p>
          <a:p>
            <a:r>
              <a:rPr lang="en-GB" sz="1200" u="sng" kern="1200" dirty="0">
                <a:solidFill>
                  <a:schemeClr val="tx1"/>
                </a:solidFill>
                <a:effectLst/>
                <a:latin typeface="+mn-lt"/>
                <a:ea typeface="+mn-ea"/>
                <a:cs typeface="+mn-cs"/>
                <a:hlinkClick r:id="rId7"/>
              </a:rPr>
              <a:t>https://historicengland.org.uk/images-books/photos/item/JLP01/10/04820</a:t>
            </a:r>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312386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jlp01/08/001317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https://historicengland.org.uk/images-books/photos/item/JLP01/08/001317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Men building the shuttering for the construction of an </a:t>
            </a:r>
            <a:r>
              <a:rPr lang="en-GB" b="0" i="1" dirty="0" err="1"/>
              <a:t>Easiform</a:t>
            </a:r>
            <a:r>
              <a:rPr lang="en-GB" b="0" i="1" dirty="0"/>
              <a:t> house on a housing estate in Hastings, </a:t>
            </a:r>
            <a:r>
              <a:rPr lang="en-GB" b="0" i="1" dirty="0" err="1"/>
              <a:t>Hollington</a:t>
            </a:r>
            <a:r>
              <a:rPr lang="en-GB" b="0" i="1" dirty="0"/>
              <a:t>.</a:t>
            </a:r>
            <a:r>
              <a:rPr lang="en-GB" b="0" i="1" baseline="0" dirty="0"/>
              <a:t> </a:t>
            </a:r>
            <a:endParaRPr lang="en-GB" b="0" i="1" dirty="0"/>
          </a:p>
          <a:p>
            <a:r>
              <a:rPr lang="en-GB" dirty="0"/>
              <a:t>Date: 1 Jul 1949 </a:t>
            </a:r>
          </a:p>
          <a:p>
            <a:r>
              <a:rPr lang="en-GB" dirty="0"/>
              <a:t>Location: Hastings, East Sussex </a:t>
            </a:r>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1422058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jlp01/08/045876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https://historicengland.org.uk/images-books/photos/item/JLP01/08/045876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portrait of five Laing workers involved in the construction of three-storey blocks of flats for the 'Plymouth 20' </a:t>
            </a:r>
            <a:r>
              <a:rPr lang="en-GB" b="0" i="1" dirty="0" err="1"/>
              <a:t>Easiform</a:t>
            </a:r>
            <a:r>
              <a:rPr lang="en-GB" b="0" i="1" dirty="0"/>
              <a:t> housing contract</a:t>
            </a:r>
          </a:p>
          <a:p>
            <a:r>
              <a:rPr lang="en-GB" dirty="0"/>
              <a:t>Date: 12 Apr 1956 </a:t>
            </a:r>
          </a:p>
          <a:p>
            <a:r>
              <a:rPr lang="en-GB" dirty="0"/>
              <a:t>Location: City Of Plymouth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2004331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jlp01/08/007475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https://historicengland.org.uk/images-books/photos/item/JLP01/08/007475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r>
              <a:rPr lang="en-GB" sz="1200" b="1" baseline="0" dirty="0"/>
              <a:t>Description: </a:t>
            </a:r>
          </a:p>
          <a:p>
            <a:r>
              <a:rPr lang="en-GB" b="0" i="1" dirty="0"/>
              <a:t>A group of women looking through the window of an </a:t>
            </a:r>
            <a:r>
              <a:rPr lang="en-GB" b="0" i="1" dirty="0" err="1"/>
              <a:t>Easiform</a:t>
            </a:r>
            <a:r>
              <a:rPr lang="en-GB" b="0" i="1" dirty="0"/>
              <a:t> flat, the 3000th </a:t>
            </a:r>
            <a:r>
              <a:rPr lang="en-GB" b="0" i="1" dirty="0" err="1"/>
              <a:t>Easiform</a:t>
            </a:r>
            <a:r>
              <a:rPr lang="en-GB" b="0" i="1" dirty="0"/>
              <a:t> dwelling to be completed in Bristol, as a policeman guards the entrance on the day of the opening ceremony. </a:t>
            </a:r>
            <a:r>
              <a:rPr lang="en-GB" i="1" dirty="0" err="1"/>
              <a:t>Hareclive</a:t>
            </a:r>
            <a:r>
              <a:rPr lang="en-GB" i="1" dirty="0"/>
              <a:t> Road.</a:t>
            </a:r>
            <a:endParaRPr lang="en-GB" b="0" i="1" dirty="0"/>
          </a:p>
          <a:p>
            <a:r>
              <a:rPr lang="en-GB" dirty="0"/>
              <a:t>Date: 30 Nov 1952 </a:t>
            </a:r>
          </a:p>
          <a:p>
            <a:r>
              <a:rPr lang="en-GB" dirty="0"/>
              <a:t>Location: Hartcliffe, City of Bristol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261990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jlp01/08/049096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https://historicengland.org.uk/images-books/photos/item/JLP01/08/049096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portrait of Tony Morris, the General Foreman of an </a:t>
            </a:r>
            <a:r>
              <a:rPr lang="en-GB" b="0" i="1" dirty="0" err="1"/>
              <a:t>Easiform</a:t>
            </a:r>
            <a:r>
              <a:rPr lang="en-GB" b="0" i="1" dirty="0"/>
              <a:t> housing site in Taunton, posed on a bicycle</a:t>
            </a:r>
          </a:p>
          <a:p>
            <a:r>
              <a:rPr lang="en-GB" dirty="0"/>
              <a:t>Date: 1 Mar 1957 </a:t>
            </a:r>
          </a:p>
          <a:p>
            <a:r>
              <a:rPr lang="en-GB" dirty="0"/>
              <a:t>Location: Taunton Deane, Somerset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3303366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jlp01/01/113/38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https://historicengland.org.uk/images-books/photos/item/JLP01/01/113/38</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First house built by James and Ann Laing in 1848 at </a:t>
            </a:r>
            <a:r>
              <a:rPr lang="en-GB" b="0" i="1" dirty="0" err="1"/>
              <a:t>Sebergham</a:t>
            </a:r>
            <a:endParaRPr lang="en-GB" b="0" i="1" dirty="0"/>
          </a:p>
          <a:p>
            <a:r>
              <a:rPr lang="en-GB" dirty="0"/>
              <a:t>Date: circa 1920 - 1949 </a:t>
            </a:r>
          </a:p>
          <a:p>
            <a:r>
              <a:rPr lang="en-GB" dirty="0"/>
              <a:t>Location: Caldew House, </a:t>
            </a:r>
            <a:r>
              <a:rPr lang="en-GB" dirty="0" err="1"/>
              <a:t>Sebergham</a:t>
            </a:r>
            <a:r>
              <a:rPr lang="en-GB" dirty="0"/>
              <a:t>, </a:t>
            </a:r>
            <a:r>
              <a:rPr lang="en-GB" dirty="0" err="1"/>
              <a:t>Allerdale</a:t>
            </a:r>
            <a:r>
              <a:rPr lang="en-GB" dirty="0"/>
              <a:t>, Cumbria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4091845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Ask: </a:t>
            </a:r>
            <a:r>
              <a:rPr lang="en-GB" sz="1200" kern="1200" dirty="0">
                <a:solidFill>
                  <a:schemeClr val="tx1"/>
                </a:solidFill>
                <a:effectLst/>
                <a:latin typeface="+mn-lt"/>
                <a:ea typeface="+mn-ea"/>
                <a:cs typeface="+mn-cs"/>
              </a:rPr>
              <a:t>Why are photos a good historical source? What do you know/can you gather from these photos?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Share:</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Historical England</a:t>
            </a:r>
            <a:r>
              <a:rPr lang="en-GB" sz="1200" kern="1200" baseline="0" dirty="0">
                <a:solidFill>
                  <a:schemeClr val="tx1"/>
                </a:solidFill>
                <a:effectLst/>
                <a:latin typeface="+mn-lt"/>
                <a:ea typeface="+mn-ea"/>
                <a:cs typeface="+mn-cs"/>
              </a:rPr>
              <a:t> was </a:t>
            </a:r>
            <a:r>
              <a:rPr lang="en-GB" sz="1200" kern="1200" dirty="0">
                <a:solidFill>
                  <a:schemeClr val="tx1"/>
                </a:solidFill>
                <a:effectLst/>
                <a:latin typeface="+mn-lt"/>
                <a:ea typeface="+mn-ea"/>
                <a:cs typeface="+mn-cs"/>
              </a:rPr>
              <a:t>given 230,000 images from the John</a:t>
            </a:r>
            <a:r>
              <a:rPr lang="en-GB" sz="1200" kern="1200" baseline="0" dirty="0">
                <a:solidFill>
                  <a:schemeClr val="tx1"/>
                </a:solidFill>
                <a:effectLst/>
                <a:latin typeface="+mn-lt"/>
                <a:ea typeface="+mn-ea"/>
                <a:cs typeface="+mn-cs"/>
              </a:rPr>
              <a:t> Laing building company.</a:t>
            </a:r>
            <a:r>
              <a:rPr lang="en-GB" sz="1200" kern="1200" dirty="0">
                <a:solidFill>
                  <a:schemeClr val="tx1"/>
                </a:solidFill>
                <a:effectLst/>
                <a:latin typeface="+mn-lt"/>
                <a:ea typeface="+mn-ea"/>
                <a:cs typeface="+mn-cs"/>
              </a:rPr>
              <a:t> They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chose 10,000 images,</a:t>
            </a:r>
            <a:r>
              <a:rPr lang="en-GB" sz="1200" kern="1200" baseline="0" dirty="0">
                <a:solidFill>
                  <a:schemeClr val="tx1"/>
                </a:solidFill>
                <a:effectLst/>
                <a:latin typeface="+mn-lt"/>
                <a:ea typeface="+mn-ea"/>
                <a:cs typeface="+mn-cs"/>
              </a:rPr>
              <a:t> including these ones, to be put onto a website. The original photographs are all kept in the archive in Swindon, a big fridge. These are pictures of the building of the M1 Motorway, Coventry Cathedral, a group of Laing workers in Reading, a stonemason at the Carlisle Cathedral and the London Central Mosque. They show us places, people, and progress in England from after the Second World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baseline="0" dirty="0">
                <a:solidFill>
                  <a:schemeClr val="tx1"/>
                </a:solidFill>
                <a:effectLst/>
                <a:latin typeface="+mn-lt"/>
                <a:ea typeface="+mn-ea"/>
                <a:cs typeface="+mn-cs"/>
              </a:rPr>
              <a:t>Note: you may wish to choose images of sites the students would recognise or relating to previous study. See final slides for how to find images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a:t>
            </a:r>
          </a:p>
          <a:p>
            <a:r>
              <a:rPr lang="en-GB" sz="1200" kern="1200" dirty="0">
                <a:solidFill>
                  <a:schemeClr val="tx1"/>
                </a:solidFill>
                <a:effectLst/>
                <a:latin typeface="+mn-lt"/>
                <a:ea typeface="+mn-ea"/>
                <a:cs typeface="+mn-cs"/>
              </a:rPr>
              <a:t>M1 Motorway construction - © Historic England Archive. John Laing Photographic Collection – c1958-59 Ref: JLP01/14/00020</a:t>
            </a:r>
          </a:p>
          <a:p>
            <a:r>
              <a:rPr lang="en-GB" sz="1200" u="sng" kern="1200" dirty="0">
                <a:solidFill>
                  <a:schemeClr val="tx1"/>
                </a:solidFill>
                <a:effectLst/>
                <a:latin typeface="+mn-lt"/>
                <a:ea typeface="+mn-ea"/>
                <a:cs typeface="+mn-cs"/>
                <a:hlinkClick r:id="rId3"/>
              </a:rPr>
              <a:t>https://historicengland.org.uk/images-books/photos/item/JLP01/14/00020</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Coventry Cathedral construction - © Historic England Archive. John Laing Photographic Collection – 6 September 1955 Ref: JLP01/08/044594</a:t>
            </a:r>
          </a:p>
          <a:p>
            <a:r>
              <a:rPr lang="en-GB" sz="1200" u="sng" kern="1200" dirty="0">
                <a:solidFill>
                  <a:schemeClr val="tx1"/>
                </a:solidFill>
                <a:effectLst/>
                <a:latin typeface="+mn-lt"/>
                <a:ea typeface="+mn-ea"/>
                <a:cs typeface="+mn-cs"/>
                <a:hlinkClick r:id="rId4"/>
              </a:rPr>
              <a:t>https://historicengland.org.uk/images-books/photos/item/JLP01/08/044594</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Builders of the Berkshire Country HQ - © Historic England Archive. John Laing Photographic Collection – 9 Ref: JLP01/09/802896</a:t>
            </a:r>
          </a:p>
          <a:p>
            <a:r>
              <a:rPr lang="en-GB" sz="1200" u="sng" kern="1200" dirty="0">
                <a:solidFill>
                  <a:schemeClr val="tx1"/>
                </a:solidFill>
                <a:effectLst/>
                <a:latin typeface="+mn-lt"/>
                <a:ea typeface="+mn-ea"/>
                <a:cs typeface="+mn-cs"/>
                <a:hlinkClick r:id="rId5"/>
              </a:rPr>
              <a:t>https://historicengland.org.uk/images-books/photos/item/JLP01/09/802896</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Carlisle Cathedral Stonemason - © Historic England Archive. John Laing Photographic Collection – 19 July 1983 Ref: JLP01/10/13959</a:t>
            </a:r>
          </a:p>
          <a:p>
            <a:r>
              <a:rPr lang="en-GB" sz="1200" u="sng" kern="1200" dirty="0">
                <a:solidFill>
                  <a:schemeClr val="tx1"/>
                </a:solidFill>
                <a:effectLst/>
                <a:latin typeface="+mn-lt"/>
                <a:ea typeface="+mn-ea"/>
                <a:cs typeface="+mn-cs"/>
                <a:hlinkClick r:id="rId6"/>
              </a:rPr>
              <a:t>https://historicengland.org.uk/images-books/photos/item/JLP01/10/13959</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London Central Mosque almost completed - © Historic England Archive. John Laing Photographic Collection – 4 August 1977 Ref: JLP01/10/04820</a:t>
            </a:r>
          </a:p>
          <a:p>
            <a:r>
              <a:rPr lang="en-GB" sz="1200" u="sng" kern="1200" dirty="0">
                <a:solidFill>
                  <a:schemeClr val="tx1"/>
                </a:solidFill>
                <a:effectLst/>
                <a:latin typeface="+mn-lt"/>
                <a:ea typeface="+mn-ea"/>
                <a:cs typeface="+mn-cs"/>
                <a:hlinkClick r:id="rId7"/>
              </a:rPr>
              <a:t>https://historicengland.org.uk/images-books/photos/item/JLP01/10/04820</a:t>
            </a:r>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38894342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Read: </a:t>
            </a:r>
            <a:r>
              <a:rPr lang="en-GB" sz="1200" kern="1200" dirty="0">
                <a:solidFill>
                  <a:schemeClr val="tx1"/>
                </a:solidFill>
                <a:effectLst/>
                <a:latin typeface="+mn-lt"/>
                <a:ea typeface="+mn-ea"/>
                <a:cs typeface="+mn-cs"/>
              </a:rPr>
              <a:t>Jack (pictured</a:t>
            </a:r>
            <a:r>
              <a:rPr lang="en-GB" sz="1200" kern="1200" baseline="0" dirty="0">
                <a:solidFill>
                  <a:schemeClr val="tx1"/>
                </a:solidFill>
                <a:effectLst/>
                <a:latin typeface="+mn-lt"/>
                <a:ea typeface="+mn-ea"/>
                <a:cs typeface="+mn-cs"/>
              </a:rPr>
              <a:t> here) was </a:t>
            </a:r>
            <a:r>
              <a:rPr lang="en-GB" sz="1200" dirty="0">
                <a:latin typeface="Arial" panose="020B0604020202020204" pitchFamily="34" charset="0"/>
                <a:cs typeface="Arial" panose="020B0604020202020204" pitchFamily="34" charset="0"/>
              </a:rPr>
              <a:t>the Archive Image Selector for the John Laing project, he had to pick the ‘best’ 10,000 photos from a collection of 230,000 photos!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These are two of the things he had to look for:</a:t>
            </a:r>
          </a:p>
          <a:p>
            <a:endParaRPr lang="en-GB" sz="1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Images showing the </a:t>
            </a:r>
            <a:r>
              <a:rPr lang="en-GB" sz="1200" b="1" i="1" dirty="0">
                <a:latin typeface="Arial" panose="020B0604020202020204" pitchFamily="34" charset="0"/>
                <a:cs typeface="Arial" panose="020B0604020202020204" pitchFamily="34" charset="0"/>
              </a:rPr>
              <a:t>places</a:t>
            </a:r>
            <a:r>
              <a:rPr lang="en-GB" sz="1200" i="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before, during, and after they were built.</a:t>
            </a: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Images showing </a:t>
            </a:r>
            <a:r>
              <a:rPr lang="en-GB" sz="1200" b="1" i="1" dirty="0">
                <a:latin typeface="Arial" panose="020B0604020202020204" pitchFamily="34" charset="0"/>
                <a:cs typeface="Arial" panose="020B0604020202020204" pitchFamily="34" charset="0"/>
              </a:rPr>
              <a:t>people </a:t>
            </a:r>
            <a:r>
              <a:rPr lang="en-GB" sz="1200" dirty="0">
                <a:latin typeface="Arial" panose="020B0604020202020204" pitchFamily="34" charset="0"/>
                <a:cs typeface="Arial" panose="020B0604020202020204" pitchFamily="34" charset="0"/>
              </a:rPr>
              <a:t>at work at all levels, </a:t>
            </a:r>
            <a:r>
              <a:rPr lang="en-GB" sz="1200" dirty="0" err="1">
                <a:latin typeface="Arial" panose="020B0604020202020204" pitchFamily="34" charset="0"/>
                <a:cs typeface="Arial" panose="020B0604020202020204" pitchFamily="34" charset="0"/>
              </a:rPr>
              <a:t>e.g</a:t>
            </a:r>
            <a:r>
              <a:rPr lang="en-GB" sz="1200" dirty="0">
                <a:latin typeface="Arial" panose="020B0604020202020204" pitchFamily="34" charset="0"/>
                <a:cs typeface="Arial" panose="020B0604020202020204" pitchFamily="34" charset="0"/>
              </a:rPr>
              <a:t> labourers, site managers, architects</a:t>
            </a:r>
            <a:r>
              <a:rPr lang="en-GB" sz="1200" baseline="0" dirty="0">
                <a:latin typeface="Arial" panose="020B0604020202020204" pitchFamily="34" charset="0"/>
                <a:cs typeface="Arial" panose="020B0604020202020204" pitchFamily="34" charset="0"/>
              </a:rPr>
              <a:t> etc. </a:t>
            </a:r>
            <a:endParaRPr lang="en-GB"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1536327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Activity</a:t>
            </a:r>
            <a:r>
              <a:rPr lang="en-GB" sz="1200" kern="1200" dirty="0">
                <a:solidFill>
                  <a:schemeClr val="tx1"/>
                </a:solidFill>
                <a:effectLst/>
                <a:latin typeface="+mn-lt"/>
                <a:ea typeface="+mn-ea"/>
                <a:cs typeface="+mn-cs"/>
              </a:rPr>
              <a:t> – In groups students will select 5 from the 15 photographs using the criteria:</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hich photographs tell the best story? They should</a:t>
            </a:r>
            <a:r>
              <a:rPr lang="en-GB" sz="1200" kern="1200" baseline="0" dirty="0">
                <a:solidFill>
                  <a:schemeClr val="tx1"/>
                </a:solidFill>
                <a:effectLst/>
                <a:latin typeface="+mn-lt"/>
                <a:ea typeface="+mn-ea"/>
                <a:cs typeface="+mn-cs"/>
              </a:rPr>
              <a:t> also consider w</a:t>
            </a:r>
            <a:r>
              <a:rPr lang="en-GB" sz="1200" kern="1200" dirty="0">
                <a:solidFill>
                  <a:schemeClr val="tx1"/>
                </a:solidFill>
                <a:effectLst/>
                <a:latin typeface="+mn-lt"/>
                <a:ea typeface="+mn-ea"/>
                <a:cs typeface="+mn-cs"/>
              </a:rPr>
              <a:t>hat evidence do they give us as historians.</a:t>
            </a:r>
            <a:r>
              <a:rPr lang="en-GB" sz="1200" kern="1200" baseline="0" dirty="0">
                <a:solidFill>
                  <a:schemeClr val="tx1"/>
                </a:solidFill>
                <a:effectLst/>
                <a:latin typeface="+mn-lt"/>
                <a:ea typeface="+mn-ea"/>
                <a:cs typeface="+mn-cs"/>
              </a:rPr>
              <a:t> This is a chance for them to share their observations of the images, discuss their case for what should be selected and share their selections.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Share back with</a:t>
            </a:r>
            <a:r>
              <a:rPr lang="en-GB" sz="1200" kern="1200" baseline="0" dirty="0">
                <a:solidFill>
                  <a:schemeClr val="tx1"/>
                </a:solidFill>
                <a:effectLst/>
                <a:latin typeface="+mn-lt"/>
                <a:ea typeface="+mn-ea"/>
                <a:cs typeface="+mn-cs"/>
              </a:rPr>
              <a:t> the class. </a:t>
            </a:r>
            <a:endParaRPr lang="en-GB"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With</a:t>
            </a:r>
            <a:r>
              <a:rPr lang="en-GB" sz="1200" b="1" kern="1200" baseline="0" dirty="0">
                <a:solidFill>
                  <a:schemeClr val="tx1"/>
                </a:solidFill>
                <a:effectLst/>
                <a:latin typeface="+mn-lt"/>
                <a:ea typeface="+mn-ea"/>
                <a:cs typeface="+mn-cs"/>
              </a:rPr>
              <a:t> additional time: </a:t>
            </a:r>
            <a:r>
              <a:rPr lang="en-GB" sz="1200" kern="1200" dirty="0">
                <a:solidFill>
                  <a:schemeClr val="tx1"/>
                </a:solidFill>
                <a:effectLst/>
                <a:latin typeface="+mn-lt"/>
                <a:ea typeface="+mn-ea"/>
                <a:cs typeface="+mn-cs"/>
              </a:rPr>
              <a:t>After</a:t>
            </a:r>
            <a:r>
              <a:rPr lang="en-GB" sz="1200" kern="1200" baseline="0" dirty="0">
                <a:solidFill>
                  <a:schemeClr val="tx1"/>
                </a:solidFill>
                <a:effectLst/>
                <a:latin typeface="+mn-lt"/>
                <a:ea typeface="+mn-ea"/>
                <a:cs typeface="+mn-cs"/>
              </a:rPr>
              <a:t> they’ve sorted the photographs share with students the captions for each image (these are under the pictures and available online following the link with each photograph). Does this change what they’ve selected and why? </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Prompts</a:t>
            </a:r>
            <a:r>
              <a:rPr lang="en-GB" sz="1200" b="1" kern="1200" baseline="0" dirty="0">
                <a:solidFill>
                  <a:schemeClr val="tx1"/>
                </a:solidFill>
                <a:effectLst/>
                <a:latin typeface="+mn-lt"/>
                <a:ea typeface="+mn-ea"/>
                <a:cs typeface="+mn-cs"/>
              </a:rPr>
              <a:t> for the teacher</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Jack, the image selector had the following</a:t>
            </a:r>
            <a:r>
              <a:rPr lang="en-GB" sz="1200" kern="1200" baseline="0" dirty="0">
                <a:solidFill>
                  <a:schemeClr val="tx1"/>
                </a:solidFill>
                <a:effectLst/>
                <a:latin typeface="+mn-lt"/>
                <a:ea typeface="+mn-ea"/>
                <a:cs typeface="+mn-cs"/>
              </a:rPr>
              <a:t> selection criteria: </a:t>
            </a:r>
          </a:p>
          <a:p>
            <a:pPr marL="0" indent="0">
              <a:buNone/>
            </a:pPr>
            <a:r>
              <a:rPr lang="en-GB" sz="1200" dirty="0"/>
              <a:t>Images showing the </a:t>
            </a:r>
            <a:r>
              <a:rPr lang="en-GB" sz="1200" b="1" i="1" dirty="0"/>
              <a:t>sites/buildings</a:t>
            </a:r>
            <a:r>
              <a:rPr lang="en-GB" sz="1200" i="1" dirty="0"/>
              <a:t> </a:t>
            </a:r>
            <a:r>
              <a:rPr lang="en-GB" sz="1200" dirty="0"/>
              <a:t>before, during, and on completion of construction</a:t>
            </a:r>
          </a:p>
          <a:p>
            <a:pPr marL="0" indent="0">
              <a:buNone/>
            </a:pPr>
            <a:r>
              <a:rPr lang="en-GB" sz="1200" dirty="0"/>
              <a:t>Images showing </a:t>
            </a:r>
            <a:r>
              <a:rPr lang="en-GB" sz="1200" b="1" i="1" dirty="0"/>
              <a:t>employees at work </a:t>
            </a:r>
            <a:r>
              <a:rPr lang="en-GB" sz="1200" dirty="0"/>
              <a:t>at all levels, </a:t>
            </a:r>
            <a:r>
              <a:rPr lang="en-GB" sz="1200" dirty="0" err="1"/>
              <a:t>eg</a:t>
            </a:r>
            <a:r>
              <a:rPr lang="en-GB" sz="1200" dirty="0"/>
              <a:t> labourers, site managers, architects etc</a:t>
            </a:r>
          </a:p>
          <a:p>
            <a:pPr marL="0" indent="0">
              <a:buNone/>
            </a:pPr>
            <a:r>
              <a:rPr lang="en-GB" sz="1200" dirty="0"/>
              <a:t>Images documenting the </a:t>
            </a:r>
            <a:r>
              <a:rPr lang="en-GB" sz="1200" b="1" i="1" dirty="0"/>
              <a:t>design, marketing and subsequent use </a:t>
            </a:r>
            <a:r>
              <a:rPr lang="en-GB" sz="1200" dirty="0"/>
              <a:t>of the buildings</a:t>
            </a:r>
          </a:p>
          <a:p>
            <a:pPr marL="0" indent="0">
              <a:buNone/>
            </a:pPr>
            <a:r>
              <a:rPr lang="en-GB" sz="1200" dirty="0"/>
              <a:t>Images showing the </a:t>
            </a:r>
            <a:r>
              <a:rPr lang="en-GB" sz="1200" b="1" i="1" dirty="0"/>
              <a:t>distinctive identity and ethos of the company </a:t>
            </a:r>
            <a:r>
              <a:rPr lang="en-GB" sz="1200" dirty="0"/>
              <a:t>in post war Britain</a:t>
            </a:r>
          </a:p>
          <a:p>
            <a:pPr marL="0" indent="0">
              <a:buNone/>
            </a:pPr>
            <a:r>
              <a:rPr lang="en-GB" sz="1200" dirty="0"/>
              <a:t>Although selection of some images that show detailed construction techniques (</a:t>
            </a:r>
            <a:r>
              <a:rPr lang="en-GB" sz="1200" dirty="0" err="1"/>
              <a:t>eg</a:t>
            </a:r>
            <a:r>
              <a:rPr lang="en-GB" sz="1200" dirty="0"/>
              <a:t> concrete samples etc) may be relevant, these should be kept to a minimum and should also be </a:t>
            </a:r>
            <a:r>
              <a:rPr lang="en-GB" sz="1200" b="1" i="1" dirty="0"/>
              <a:t>aesthetically pleasing</a:t>
            </a:r>
            <a:r>
              <a:rPr lang="en-GB" sz="1200" i="1" dirty="0"/>
              <a:t>.</a:t>
            </a:r>
          </a:p>
          <a:p>
            <a:pPr lvl="0"/>
            <a:endParaRPr lang="en-GB" sz="1200" kern="120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Extension activity: </a:t>
            </a:r>
            <a:r>
              <a:rPr lang="en-GB" sz="1200" kern="1200" baseline="0" dirty="0">
                <a:solidFill>
                  <a:schemeClr val="tx1"/>
                </a:solidFill>
                <a:effectLst/>
                <a:latin typeface="+mn-lt"/>
                <a:ea typeface="+mn-ea"/>
                <a:cs typeface="+mn-cs"/>
              </a:rPr>
              <a:t>Once the images are selected write a short description for each image. These should be less than 20 words. (This replicates the process we undertook to get them prepared for online publication)</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2917101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Ask:</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W</a:t>
            </a:r>
            <a:r>
              <a:rPr lang="en-GB" sz="1200" kern="1200" baseline="0" dirty="0">
                <a:solidFill>
                  <a:schemeClr val="tx1"/>
                </a:solidFill>
                <a:effectLst/>
                <a:latin typeface="+mn-lt"/>
                <a:ea typeface="+mn-ea"/>
                <a:cs typeface="+mn-cs"/>
              </a:rPr>
              <a:t>ho do you think built all of these places in your images? </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Answer: </a:t>
            </a:r>
            <a:r>
              <a:rPr lang="en-GB" sz="1200" kern="1200" baseline="0" dirty="0">
                <a:solidFill>
                  <a:schemeClr val="tx1"/>
                </a:solidFill>
                <a:effectLst/>
                <a:latin typeface="+mn-lt"/>
                <a:ea typeface="+mn-ea"/>
                <a:cs typeface="+mn-cs"/>
              </a:rPr>
              <a:t>John Laing was the building company who built all the places you’ve seen in the pictures. They took pictures of the buildings they created and the people that helped build them. </a:t>
            </a:r>
            <a:r>
              <a:rPr lang="en-GB" sz="1200" kern="1200" dirty="0">
                <a:solidFill>
                  <a:schemeClr val="tx1"/>
                </a:solidFill>
                <a:effectLst/>
                <a:latin typeface="+mn-lt"/>
                <a:ea typeface="+mn-ea"/>
                <a:cs typeface="+mn-cs"/>
              </a:rPr>
              <a:t>The John Laing building company profoundly shaped post-war Britain. They built outstanding sites of worship like Coventry Cathedral and the London Central Mosque, some of the country’s first motorways, including the M1, the Barbican &amp; British Library, buildings which housed pioneering forms of technology such as Berkeley Nuclear Power Station and all across England, thousands of </a:t>
            </a:r>
            <a:r>
              <a:rPr lang="en-GB" sz="1200" kern="1200" dirty="0" err="1">
                <a:solidFill>
                  <a:schemeClr val="tx1"/>
                </a:solidFill>
                <a:effectLst/>
                <a:latin typeface="+mn-lt"/>
                <a:ea typeface="+mn-ea"/>
                <a:cs typeface="+mn-cs"/>
              </a:rPr>
              <a:t>Easiform</a:t>
            </a:r>
            <a:r>
              <a:rPr lang="en-GB" sz="1200" kern="1200" dirty="0">
                <a:solidFill>
                  <a:schemeClr val="tx1"/>
                </a:solidFill>
                <a:effectLst/>
                <a:latin typeface="+mn-lt"/>
                <a:ea typeface="+mn-ea"/>
                <a:cs typeface="+mn-cs"/>
              </a:rPr>
              <a:t> homes.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history of the John Laing building company </a:t>
            </a:r>
            <a:r>
              <a:rPr lang="en-GB" sz="1200" kern="1200" dirty="0">
                <a:solidFill>
                  <a:schemeClr val="tx1"/>
                </a:solidFill>
                <a:effectLst/>
                <a:latin typeface="+mn-lt"/>
                <a:ea typeface="+mn-ea"/>
                <a:cs typeface="+mn-cs"/>
              </a:rPr>
              <a:t>began in 1848 when James Laing (b.1816), his wife Ann and some employees built a single </a:t>
            </a:r>
            <a:r>
              <a:rPr lang="en-GB" sz="1200" u="none" kern="1200" dirty="0">
                <a:solidFill>
                  <a:schemeClr val="tx1"/>
                </a:solidFill>
                <a:effectLst/>
                <a:latin typeface="+mn-lt"/>
                <a:ea typeface="+mn-ea"/>
                <a:cs typeface="+mn-cs"/>
              </a:rPr>
              <a:t>house </a:t>
            </a:r>
            <a:r>
              <a:rPr lang="en-GB" sz="1200" kern="1200" dirty="0">
                <a:solidFill>
                  <a:schemeClr val="tx1"/>
                </a:solidFill>
                <a:effectLst/>
                <a:latin typeface="+mn-lt"/>
                <a:ea typeface="+mn-ea"/>
                <a:cs typeface="+mn-cs"/>
              </a:rPr>
              <a:t>in Carlisle (slide</a:t>
            </a:r>
            <a:r>
              <a:rPr lang="en-GB" sz="1200" kern="1200" baseline="0" dirty="0">
                <a:solidFill>
                  <a:schemeClr val="tx1"/>
                </a:solidFill>
                <a:effectLst/>
                <a:latin typeface="+mn-lt"/>
                <a:ea typeface="+mn-ea"/>
                <a:cs typeface="+mn-cs"/>
              </a:rPr>
              <a:t> 20)</a:t>
            </a:r>
            <a:r>
              <a:rPr lang="en-GB" sz="1200" kern="1200" dirty="0">
                <a:solidFill>
                  <a:schemeClr val="tx1"/>
                </a:solidFill>
                <a:effectLst/>
                <a:latin typeface="+mn-lt"/>
                <a:ea typeface="+mn-ea"/>
                <a:cs typeface="+mn-cs"/>
              </a:rPr>
              <a:t>. They sold it for £150 pounds (around £17,000 in today’s money) which allowed them to build two more houses. They built houses</a:t>
            </a:r>
            <a:r>
              <a:rPr lang="en-GB" sz="1200" kern="1200" baseline="0" dirty="0">
                <a:solidFill>
                  <a:schemeClr val="tx1"/>
                </a:solidFill>
                <a:effectLst/>
                <a:latin typeface="+mn-lt"/>
                <a:ea typeface="+mn-ea"/>
                <a:cs typeface="+mn-cs"/>
              </a:rPr>
              <a:t> until 2001, for 156 years.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pictures form part of the John Laing Photographic Collection. The images provide a unique insight into the origins of iconic British buildings as well as the new modes of living they initiated. The images display a variety of themes and exhibit a true kaleidoscope of British people, places and progress.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Easiform</a:t>
            </a:r>
            <a:r>
              <a:rPr lang="en-GB" sz="1200" kern="1200" dirty="0">
                <a:solidFill>
                  <a:schemeClr val="tx1"/>
                </a:solidFill>
                <a:effectLst/>
                <a:latin typeface="+mn-lt"/>
                <a:ea typeface="+mn-ea"/>
                <a:cs typeface="+mn-cs"/>
              </a:rPr>
              <a:t> under construction: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jlp01/08/000719</a:t>
            </a:r>
          </a:p>
          <a:p>
            <a:r>
              <a:rPr lang="en-GB" sz="1200" u="sng" kern="1200" dirty="0">
                <a:solidFill>
                  <a:schemeClr val="tx1"/>
                </a:solidFill>
                <a:effectLst/>
                <a:latin typeface="+mn-lt"/>
                <a:ea typeface="+mn-ea"/>
                <a:cs typeface="+mn-cs"/>
                <a:hlinkClick r:id="rId3"/>
              </a:rPr>
              <a:t>https://historicengland.org.uk/images-books/photos/item/JLP01/08/000719</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Group of Laing employees on </a:t>
            </a:r>
            <a:r>
              <a:rPr lang="en-GB" sz="1200" kern="1200" dirty="0" err="1">
                <a:solidFill>
                  <a:schemeClr val="tx1"/>
                </a:solidFill>
                <a:effectLst/>
                <a:latin typeface="+mn-lt"/>
                <a:ea typeface="+mn-ea"/>
                <a:cs typeface="+mn-cs"/>
              </a:rPr>
              <a:t>Easiform</a:t>
            </a:r>
            <a:r>
              <a:rPr lang="en-GB" sz="1200" kern="1200" dirty="0">
                <a:solidFill>
                  <a:schemeClr val="tx1"/>
                </a:solidFill>
                <a:effectLst/>
                <a:latin typeface="+mn-lt"/>
                <a:ea typeface="+mn-ea"/>
                <a:cs typeface="+mn-cs"/>
              </a:rPr>
              <a:t> site: © Historic England Archive. John Laing Photographic Collection - Ref: jlp01/08/049095</a:t>
            </a:r>
          </a:p>
          <a:p>
            <a:r>
              <a:rPr lang="en-GB" sz="1200" u="sng" kern="1200" dirty="0">
                <a:solidFill>
                  <a:schemeClr val="tx1"/>
                </a:solidFill>
                <a:effectLst/>
                <a:latin typeface="+mn-lt"/>
                <a:ea typeface="+mn-ea"/>
                <a:cs typeface="+mn-cs"/>
                <a:hlinkClick r:id="rId4"/>
              </a:rPr>
              <a:t>https://historicengland.org.uk/images-books/photos/item/JLP01/08/049095</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3489480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Watch: </a:t>
            </a:r>
            <a:r>
              <a:rPr lang="en-GB" dirty="0" err="1"/>
              <a:t>Easiform</a:t>
            </a:r>
            <a:r>
              <a:rPr lang="en-GB" baseline="0" dirty="0"/>
              <a:t> the </a:t>
            </a:r>
            <a:r>
              <a:rPr lang="en-GB" baseline="0" dirty="0" err="1"/>
              <a:t>Easiform</a:t>
            </a:r>
            <a:r>
              <a:rPr lang="en-GB" baseline="0" dirty="0"/>
              <a:t> film available from the Heritage Schools Education </a:t>
            </a:r>
            <a:r>
              <a:rPr lang="en-GB" baseline="0" dirty="0" err="1"/>
              <a:t>vimeo</a:t>
            </a:r>
            <a:r>
              <a:rPr lang="en-GB" baseline="0" dirty="0"/>
              <a:t> page: </a:t>
            </a:r>
            <a:r>
              <a:rPr lang="en-GB" sz="1200" u="sng" kern="1200" dirty="0">
                <a:solidFill>
                  <a:schemeClr val="tx1"/>
                </a:solidFill>
                <a:effectLst/>
                <a:latin typeface="+mn-lt"/>
                <a:ea typeface="+mn-ea"/>
                <a:cs typeface="+mn-cs"/>
                <a:hlinkClick r:id="rId3"/>
              </a:rPr>
              <a:t>https://vimeo.com/434978506</a:t>
            </a:r>
            <a:r>
              <a:rPr lang="en-GB" sz="1200" u="sng" kern="1200" dirty="0">
                <a:solidFill>
                  <a:schemeClr val="tx1"/>
                </a:solidFill>
                <a:effectLst/>
                <a:latin typeface="+mn-lt"/>
                <a:ea typeface="+mn-ea"/>
                <a:cs typeface="+mn-cs"/>
              </a:rPr>
              <a:t> </a:t>
            </a:r>
          </a:p>
          <a:p>
            <a:endParaRPr lang="en-GB" sz="1200" u="sng" kern="1200" dirty="0">
              <a:solidFill>
                <a:schemeClr val="tx1"/>
              </a:solidFill>
              <a:effectLst/>
              <a:latin typeface="+mn-lt"/>
              <a:ea typeface="+mn-ea"/>
              <a:cs typeface="+mn-cs"/>
            </a:endParaRPr>
          </a:p>
          <a:p>
            <a:r>
              <a:rPr lang="en-GB" b="1" baseline="0" dirty="0"/>
              <a:t>Ask: </a:t>
            </a:r>
            <a:r>
              <a:rPr lang="en-GB" baseline="0" dirty="0"/>
              <a:t>What did you notice? What did you learn? </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more local heritage films on:</a:t>
            </a:r>
            <a:r>
              <a:rPr lang="en-GB" baseline="0" dirty="0"/>
              <a:t> </a:t>
            </a:r>
            <a:r>
              <a:rPr lang="en-GB" sz="1200" u="sng" kern="1200" dirty="0">
                <a:solidFill>
                  <a:schemeClr val="tx1"/>
                </a:solidFill>
                <a:effectLst/>
                <a:latin typeface="+mn-lt"/>
                <a:ea typeface="+mn-ea"/>
                <a:cs typeface="+mn-cs"/>
                <a:hlinkClick r:id="rId4"/>
              </a:rPr>
              <a:t>https://vimeo.com/heritageschools</a:t>
            </a:r>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421772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the PRINT OUT slides (or copy them into a new PPT for pupils to use if they are learning from home). Start by giving students the photos without the description (below). This can be used later as part of an additional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jlp01/08/008345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https://historicengland.org.uk/images-books/photos/item/JLP01/08/008345</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man using an electric planer during the construction of a porch for an </a:t>
            </a:r>
            <a:r>
              <a:rPr lang="en-GB" b="0" i="1" dirty="0" err="1"/>
              <a:t>Easiform</a:t>
            </a:r>
            <a:r>
              <a:rPr lang="en-GB" b="0" i="1" dirty="0"/>
              <a:t> house</a:t>
            </a:r>
          </a:p>
          <a:p>
            <a:r>
              <a:rPr lang="en-GB" dirty="0"/>
              <a:t>Date: 10 Mar 1953 </a:t>
            </a:r>
          </a:p>
          <a:p>
            <a:r>
              <a:rPr lang="en-GB" dirty="0"/>
              <a:t>Location: Swindon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4114893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Ask:</a:t>
            </a:r>
            <a:r>
              <a:rPr lang="en-GB" sz="1200" b="1" baseline="0" dirty="0">
                <a:latin typeface="Arial" panose="020B0604020202020204" pitchFamily="34" charset="0"/>
                <a:cs typeface="Arial" panose="020B0604020202020204" pitchFamily="34" charset="0"/>
              </a:rPr>
              <a:t> </a:t>
            </a:r>
            <a:r>
              <a:rPr lang="en-GB" sz="1200" kern="1200" dirty="0">
                <a:solidFill>
                  <a:schemeClr val="tx1"/>
                </a:solidFill>
                <a:latin typeface="+mn-lt"/>
                <a:ea typeface="+mn-ea"/>
                <a:cs typeface="Arial" panose="020B0604020202020204" pitchFamily="34" charset="0"/>
              </a:rPr>
              <a:t>Are photos a good historical source?</a:t>
            </a:r>
            <a:r>
              <a:rPr lang="en-GB" sz="1200" kern="1200" baseline="0" dirty="0">
                <a:solidFill>
                  <a:schemeClr val="tx1"/>
                </a:solidFill>
                <a:latin typeface="+mn-lt"/>
                <a:ea typeface="+mn-ea"/>
                <a:cs typeface="Arial" panose="020B0604020202020204" pitchFamily="34" charset="0"/>
              </a:rPr>
              <a:t> </a:t>
            </a:r>
            <a:r>
              <a:rPr lang="en-GB" sz="1200" kern="1200" dirty="0">
                <a:solidFill>
                  <a:schemeClr val="tx1"/>
                </a:solidFill>
                <a:latin typeface="+mn-lt"/>
                <a:ea typeface="+mn-ea"/>
                <a:cs typeface="Arial" panose="020B0604020202020204" pitchFamily="34" charset="0"/>
              </a:rPr>
              <a:t>What have you discovered?</a:t>
            </a:r>
            <a:r>
              <a:rPr lang="en-GB" sz="1200" kern="1200" baseline="0" dirty="0">
                <a:solidFill>
                  <a:schemeClr val="tx1"/>
                </a:solidFill>
                <a:latin typeface="+mn-lt"/>
                <a:ea typeface="+mn-ea"/>
                <a:cs typeface="Arial" panose="020B0604020202020204" pitchFamily="34" charset="0"/>
              </a:rPr>
              <a:t> </a:t>
            </a:r>
            <a:r>
              <a:rPr lang="en-GB" sz="1200" kern="1200" dirty="0">
                <a:solidFill>
                  <a:schemeClr val="tx1"/>
                </a:solidFill>
                <a:latin typeface="+mn-lt"/>
                <a:ea typeface="+mn-ea"/>
                <a:cs typeface="Arial" panose="020B0604020202020204" pitchFamily="34" charset="0"/>
              </a:rPr>
              <a:t>Do you have historical houses in your area?  </a:t>
            </a:r>
          </a:p>
          <a:p>
            <a:endParaRPr lang="en-GB" sz="1200" b="1" dirty="0">
              <a:latin typeface="Arial" panose="020B0604020202020204" pitchFamily="34" charset="0"/>
              <a:cs typeface="Arial" panose="020B0604020202020204" pitchFamily="34" charset="0"/>
            </a:endParaRPr>
          </a:p>
          <a:p>
            <a:r>
              <a:rPr lang="en-GB" sz="1200" b="1" i="1" dirty="0">
                <a:latin typeface="Arial" panose="020B0604020202020204" pitchFamily="34" charset="0"/>
                <a:cs typeface="Arial" panose="020B0604020202020204" pitchFamily="34" charset="0"/>
              </a:rPr>
              <a:t>The lesson can be finished here</a:t>
            </a:r>
            <a:r>
              <a:rPr lang="en-GB" sz="1200" b="1" i="1" baseline="0" dirty="0">
                <a:latin typeface="Arial" panose="020B0604020202020204" pitchFamily="34" charset="0"/>
                <a:cs typeface="Arial" panose="020B0604020202020204" pitchFamily="34" charset="0"/>
              </a:rPr>
              <a:t> – or carry on with the oral history interview section.</a:t>
            </a:r>
          </a:p>
          <a:p>
            <a:endParaRPr lang="en-GB" sz="1200" b="1" dirty="0">
              <a:latin typeface="Arial" panose="020B0604020202020204" pitchFamily="34" charset="0"/>
              <a:cs typeface="Arial" panose="020B0604020202020204" pitchFamily="34" charset="0"/>
            </a:endParaRPr>
          </a:p>
          <a:p>
            <a:r>
              <a:rPr lang="en-GB" sz="1200" b="1" u="none" dirty="0">
                <a:latin typeface="Arial" panose="020B0604020202020204" pitchFamily="34" charset="0"/>
                <a:cs typeface="Arial" panose="020B0604020202020204" pitchFamily="34" charset="0"/>
              </a:rPr>
              <a:t>For assessment</a:t>
            </a:r>
            <a:r>
              <a:rPr lang="en-GB" sz="1200" b="1" u="none" baseline="0" dirty="0">
                <a:latin typeface="Arial" panose="020B0604020202020204" pitchFamily="34" charset="0"/>
                <a:cs typeface="Arial" panose="020B0604020202020204" pitchFamily="34" charset="0"/>
              </a:rPr>
              <a:t>: h</a:t>
            </a:r>
            <a:r>
              <a:rPr lang="en-GB" sz="1200" b="1" u="none" dirty="0">
                <a:latin typeface="Arial" panose="020B0604020202020204" pitchFamily="34" charset="0"/>
                <a:cs typeface="Arial" panose="020B0604020202020204" pitchFamily="34" charset="0"/>
              </a:rPr>
              <a:t>ave students completed the Learning Aims and Outcomes?</a:t>
            </a:r>
          </a:p>
          <a:p>
            <a:endParaRPr lang="en-GB" sz="800" dirty="0">
              <a:solidFill>
                <a:srgbClr val="000000"/>
              </a:solidFill>
              <a:latin typeface="Arial" panose="020B0604020202020204" pitchFamily="34" charset="0"/>
              <a:cs typeface="Arial" panose="020B0604020202020204" pitchFamily="34" charset="0"/>
            </a:endParaRP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Develop a sense of pride in where they live</a:t>
            </a: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Understand their local heritage and how it relates to a national story  </a:t>
            </a: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Understand what a photographic archive is &amp; how it could be used</a:t>
            </a: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Use primary sources </a:t>
            </a: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Devise historically valid questions (oral history) </a:t>
            </a: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Select and organise relevant historical information</a:t>
            </a: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Explore changes in post-war Britain</a:t>
            </a:r>
          </a:p>
          <a:p>
            <a:pPr marL="342900" indent="-342900">
              <a:spcAft>
                <a:spcPts val="600"/>
              </a:spcAft>
              <a:buFont typeface="Arial" pitchFamily="34" charset="0"/>
              <a:buChar char="•"/>
            </a:pPr>
            <a:r>
              <a:rPr lang="en-GB" sz="1200" dirty="0">
                <a:solidFill>
                  <a:srgbClr val="000000"/>
                </a:solidFill>
                <a:latin typeface="Arial" panose="020B0604020202020204" pitchFamily="34" charset="0"/>
                <a:cs typeface="Arial" panose="020B0604020202020204" pitchFamily="34" charset="0"/>
              </a:rPr>
              <a:t>Look at their own identity within a local case study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152967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Share:</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Now imagine you could interview someone that built or lived</a:t>
            </a:r>
            <a:r>
              <a:rPr lang="en-GB" sz="1200" kern="1200" baseline="0" dirty="0">
                <a:solidFill>
                  <a:schemeClr val="tx1"/>
                </a:solidFill>
                <a:effectLst/>
                <a:latin typeface="+mn-lt"/>
                <a:ea typeface="+mn-ea"/>
                <a:cs typeface="+mn-cs"/>
              </a:rPr>
              <a:t> in </a:t>
            </a:r>
            <a:r>
              <a:rPr lang="en-GB" sz="1200" kern="1200" dirty="0" err="1">
                <a:solidFill>
                  <a:schemeClr val="tx1"/>
                </a:solidFill>
                <a:effectLst/>
                <a:latin typeface="+mn-lt"/>
                <a:ea typeface="+mn-ea"/>
                <a:cs typeface="+mn-cs"/>
              </a:rPr>
              <a:t>Easiform</a:t>
            </a:r>
            <a:r>
              <a:rPr lang="en-GB" sz="1200" kern="1200" dirty="0">
                <a:solidFill>
                  <a:schemeClr val="tx1"/>
                </a:solidFill>
                <a:effectLst/>
                <a:latin typeface="+mn-lt"/>
                <a:ea typeface="+mn-ea"/>
                <a:cs typeface="+mn-cs"/>
              </a:rPr>
              <a:t> houses. What would you ask them? How do we ask good (open) questions? </a:t>
            </a:r>
          </a:p>
          <a:p>
            <a:pPr lvl="0"/>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Link </a:t>
            </a:r>
            <a:r>
              <a:rPr lang="en-GB" b="0" u="none" dirty="0"/>
              <a:t>:</a:t>
            </a:r>
            <a:r>
              <a:rPr lang="en-GB" sz="1200" u="sng" kern="1200" dirty="0">
                <a:solidFill>
                  <a:schemeClr val="tx1"/>
                </a:solidFill>
                <a:effectLst/>
                <a:latin typeface="+mn-lt"/>
                <a:ea typeface="+mn-ea"/>
                <a:cs typeface="+mn-cs"/>
                <a:hlinkClick r:id="rId3"/>
              </a:rPr>
              <a:t>Doing Oral Histories</a:t>
            </a:r>
            <a:r>
              <a:rPr lang="en-GB" sz="1200" kern="1200" dirty="0">
                <a:solidFill>
                  <a:schemeClr val="tx1"/>
                </a:solidFill>
                <a:effectLst/>
                <a:latin typeface="+mn-lt"/>
                <a:ea typeface="+mn-ea"/>
                <a:cs typeface="+mn-cs"/>
              </a:rPr>
              <a:t>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https://historicengland.org.uk/content/docs/education/explorer/using-laing-photos-for-oral-history-doc/</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&amp;  </a:t>
            </a:r>
            <a:r>
              <a:rPr lang="en-GB" sz="1200" u="sng" kern="1200" dirty="0">
                <a:solidFill>
                  <a:schemeClr val="tx1"/>
                </a:solidFill>
                <a:effectLst/>
                <a:latin typeface="+mn-lt"/>
                <a:ea typeface="+mn-ea"/>
                <a:cs typeface="+mn-cs"/>
                <a:hlinkClick r:id="rId4"/>
              </a:rPr>
              <a:t>Easiform Swindon Film</a:t>
            </a:r>
            <a:r>
              <a:rPr lang="en-GB" sz="1200" u="sng"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https://vimeo.com/434831476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Activity:</a:t>
            </a:r>
            <a:r>
              <a:rPr lang="en-GB" sz="1200" b="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S</a:t>
            </a:r>
            <a:r>
              <a:rPr lang="en-GB" sz="1200" kern="1200" dirty="0">
                <a:solidFill>
                  <a:schemeClr val="tx1"/>
                </a:solidFill>
                <a:effectLst/>
                <a:latin typeface="+mn-lt"/>
                <a:ea typeface="+mn-ea"/>
                <a:cs typeface="+mn-cs"/>
              </a:rPr>
              <a:t>pend some time writing/asking questions.</a:t>
            </a:r>
            <a:r>
              <a:rPr lang="en-GB" sz="1200" kern="1200" baseline="0" dirty="0">
                <a:solidFill>
                  <a:schemeClr val="tx1"/>
                </a:solidFill>
                <a:effectLst/>
                <a:latin typeface="+mn-lt"/>
                <a:ea typeface="+mn-ea"/>
                <a:cs typeface="+mn-cs"/>
              </a:rPr>
              <a:t> Share with the class.</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If you have a person who can answer</a:t>
            </a:r>
            <a:r>
              <a:rPr lang="en-GB" sz="1200" kern="1200" baseline="0" dirty="0">
                <a:solidFill>
                  <a:schemeClr val="tx1"/>
                </a:solidFill>
                <a:effectLst/>
                <a:latin typeface="+mn-lt"/>
                <a:ea typeface="+mn-ea"/>
                <a:cs typeface="+mn-cs"/>
              </a:rPr>
              <a:t> these, invite them into your classroom and find out more. </a:t>
            </a:r>
          </a:p>
          <a:p>
            <a:pPr lvl="0"/>
            <a:r>
              <a:rPr lang="en-GB" sz="1200" kern="1200" baseline="0" dirty="0">
                <a:solidFill>
                  <a:schemeClr val="tx1"/>
                </a:solidFill>
                <a:effectLst/>
                <a:latin typeface="+mn-lt"/>
                <a:ea typeface="+mn-ea"/>
                <a:cs typeface="+mn-cs"/>
              </a:rPr>
              <a:t>If you don’t, listen to the interviews from these former Laing employees </a:t>
            </a:r>
            <a:r>
              <a:rPr lang="en-GB" sz="1200" u="sng" kern="1200" baseline="0" dirty="0">
                <a:solidFill>
                  <a:schemeClr val="tx1"/>
                </a:solidFill>
                <a:effectLst/>
                <a:latin typeface="+mn-lt"/>
                <a:ea typeface="+mn-ea"/>
                <a:cs typeface="+mn-cs"/>
              </a:rPr>
              <a:t>(LINK) </a:t>
            </a:r>
            <a:r>
              <a:rPr lang="en-GB" sz="1200" kern="1200" baseline="0" dirty="0">
                <a:solidFill>
                  <a:schemeClr val="tx1"/>
                </a:solidFill>
                <a:effectLst/>
                <a:latin typeface="+mn-lt"/>
                <a:ea typeface="+mn-ea"/>
                <a:cs typeface="+mn-cs"/>
              </a:rPr>
              <a:t>and write down and share one thing you learnt with someone. Share with the class.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39544978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Visit:</a:t>
            </a:r>
            <a:r>
              <a:rPr lang="en-GB" u="none" baseline="0" dirty="0"/>
              <a:t>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https://www.google.com/maps/d/edit?mid=14XRyybP0EX5EUvY_EvROG7enRGl9ZdQ&amp;usp=sharing</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baseline="0" dirty="0"/>
              <a:t>t</a:t>
            </a:r>
            <a:r>
              <a:rPr lang="en-GB" u="none" dirty="0"/>
              <a:t>o search</a:t>
            </a:r>
            <a:r>
              <a:rPr lang="en-GB" u="none" baseline="0" dirty="0"/>
              <a:t> your area for </a:t>
            </a:r>
            <a:r>
              <a:rPr lang="en-GB" u="none" baseline="0" dirty="0" err="1"/>
              <a:t>Easiform</a:t>
            </a:r>
            <a:r>
              <a:rPr lang="en-GB" u="none" baseline="0" dirty="0"/>
              <a:t> from the John Laing Photographic Collection </a:t>
            </a:r>
            <a:endParaRPr lang="en-GB" u="none"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65</a:t>
            </a:fld>
            <a:endParaRPr lang="en-US"/>
          </a:p>
        </p:txBody>
      </p:sp>
    </p:spTree>
    <p:extLst>
      <p:ext uri="{BB962C8B-B14F-4D97-AF65-F5344CB8AC3E}">
        <p14:creationId xmlns:p14="http://schemas.microsoft.com/office/powerpoint/2010/main" val="30090932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Searching the </a:t>
            </a:r>
            <a:r>
              <a:rPr lang="en-GB" sz="1200" dirty="0">
                <a:latin typeface="Arial" panose="020B0604020202020204" pitchFamily="34" charset="0"/>
                <a:cs typeface="Arial" panose="020B0604020202020204" pitchFamily="34" charset="0"/>
              </a:rPr>
              <a:t>John Laing Photographic Collection online.</a:t>
            </a:r>
            <a:endParaRPr lang="en-GB" u="none"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38988760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u="none" dirty="0"/>
              <a:t>Searching the </a:t>
            </a:r>
            <a:r>
              <a:rPr lang="en-GB" sz="1200" dirty="0">
                <a:latin typeface="Arial" panose="020B0604020202020204" pitchFamily="34" charset="0"/>
                <a:cs typeface="Arial" panose="020B0604020202020204" pitchFamily="34" charset="0"/>
              </a:rPr>
              <a:t>John Laing Photographic Collection online. </a:t>
            </a:r>
            <a:endParaRPr lang="en-GB" u="none" dirty="0"/>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1116361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u="none" dirty="0"/>
              <a:t>Searching the </a:t>
            </a:r>
            <a:r>
              <a:rPr lang="en-GB" sz="1200" dirty="0">
                <a:latin typeface="Arial" panose="020B0604020202020204" pitchFamily="34" charset="0"/>
                <a:cs typeface="Arial" panose="020B0604020202020204" pitchFamily="34" charset="0"/>
              </a:rPr>
              <a:t>John Laing Photographic Collection online. </a:t>
            </a:r>
            <a:endParaRPr lang="en-GB" u="none" dirty="0"/>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2778304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For more information visit: </a:t>
            </a:r>
            <a:r>
              <a:rPr lang="en-GB" dirty="0">
                <a:hlinkClick r:id="rId3"/>
              </a:rPr>
              <a:t>https://historicengland.org.uk/services-skills/education/</a:t>
            </a:r>
            <a:r>
              <a:rPr lang="en-GB" dirty="0"/>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69</a:t>
            </a:fld>
            <a:endParaRPr lang="en-US"/>
          </a:p>
        </p:txBody>
      </p:sp>
    </p:spTree>
    <p:extLst>
      <p:ext uri="{BB962C8B-B14F-4D97-AF65-F5344CB8AC3E}">
        <p14:creationId xmlns:p14="http://schemas.microsoft.com/office/powerpoint/2010/main" val="1021923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 </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jlp01/08/008345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https://historicengland.org.uk/images-books/photos/item/JLP01/08/008345</a:t>
            </a: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man using an electric planer during the construction of a porch for an </a:t>
            </a:r>
            <a:r>
              <a:rPr lang="en-GB" b="0" i="1" dirty="0" err="1"/>
              <a:t>Easiform</a:t>
            </a:r>
            <a:r>
              <a:rPr lang="en-GB" b="0" i="1" dirty="0"/>
              <a:t> house</a:t>
            </a:r>
          </a:p>
          <a:p>
            <a:r>
              <a:rPr lang="en-GB" dirty="0"/>
              <a:t>Date: 10 Mar 1953 </a:t>
            </a:r>
          </a:p>
          <a:p>
            <a:r>
              <a:rPr lang="en-GB" dirty="0"/>
              <a:t>Location: Swindon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297263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jlp01/08/020344</a:t>
            </a:r>
          </a:p>
          <a:p>
            <a:r>
              <a:rPr lang="en-GB" sz="1200" u="sng" kern="1200" dirty="0">
                <a:solidFill>
                  <a:schemeClr val="tx1"/>
                </a:solidFill>
                <a:effectLst/>
                <a:latin typeface="+mn-lt"/>
                <a:ea typeface="+mn-ea"/>
                <a:cs typeface="+mn-cs"/>
                <a:hlinkClick r:id="rId3"/>
              </a:rPr>
              <a:t>https://historicengland.org.uk/images-books/photos/item/JLP01/08/020344</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Laing vehicle delivering supplies to the </a:t>
            </a:r>
            <a:r>
              <a:rPr lang="en-GB" b="0" i="1" dirty="0" err="1"/>
              <a:t>Easiform</a:t>
            </a:r>
            <a:r>
              <a:rPr lang="en-GB" b="0" i="1" dirty="0"/>
              <a:t> Depot in Elstree</a:t>
            </a:r>
          </a:p>
          <a:p>
            <a:r>
              <a:rPr lang="en-GB" dirty="0"/>
              <a:t>Date: 5 Jan 1954 </a:t>
            </a:r>
          </a:p>
          <a:p>
            <a:r>
              <a:rPr lang="en-GB" dirty="0"/>
              <a:t>Location: Hertsmere, Hertfordshire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29918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Activity: </a:t>
            </a:r>
            <a:r>
              <a:rPr lang="en-GB" sz="1200" kern="1200" dirty="0">
                <a:solidFill>
                  <a:schemeClr val="tx1"/>
                </a:solidFill>
                <a:effectLst/>
                <a:latin typeface="+mn-lt"/>
                <a:ea typeface="+mn-ea"/>
                <a:cs typeface="+mn-cs"/>
              </a:rPr>
              <a:t>Print and hand</a:t>
            </a:r>
            <a:r>
              <a:rPr lang="en-GB" sz="1200" kern="1200" baseline="0" dirty="0">
                <a:solidFill>
                  <a:schemeClr val="tx1"/>
                </a:solidFill>
                <a:effectLst/>
                <a:latin typeface="+mn-lt"/>
                <a:ea typeface="+mn-ea"/>
                <a:cs typeface="+mn-cs"/>
              </a:rPr>
              <a:t> out copies of slides 5-15 (or copy them into a new PPT for pupils to use if they are learning from home). Start by giving students the photos without the description (below). This can be used later as part of an additional activity, as suggested on Slide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Ask: </a:t>
            </a:r>
            <a:r>
              <a:rPr lang="en-GB" sz="1200" dirty="0"/>
              <a:t>What evidence does this photo give us?</a:t>
            </a:r>
            <a:r>
              <a:rPr lang="en-GB" sz="1200" baseline="0" dirty="0"/>
              <a:t> </a:t>
            </a:r>
            <a:r>
              <a:rPr lang="en-GB" sz="1200" dirty="0"/>
              <a:t>What do you know?</a:t>
            </a:r>
            <a:r>
              <a:rPr lang="en-GB" sz="1200" baseline="0" dirty="0"/>
              <a:t> </a:t>
            </a:r>
            <a:r>
              <a:rPr lang="en-GB" sz="1200" dirty="0"/>
              <a:t>What do you think is happening?</a:t>
            </a:r>
            <a:r>
              <a:rPr lang="en-GB" sz="1200" baseline="0" dirty="0"/>
              <a:t> </a:t>
            </a:r>
            <a:r>
              <a:rPr lang="en-GB" sz="1200" dirty="0"/>
              <a:t>What would you like to find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Students</a:t>
            </a:r>
            <a:r>
              <a:rPr lang="en-GB" sz="1200" baseline="0" dirty="0"/>
              <a:t> could swap images and look for differences or see if the images relate to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Image:</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Historic England Archive. John Laing Photographic Collection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Ref: jlp01/08/020344</a:t>
            </a:r>
          </a:p>
          <a:p>
            <a:r>
              <a:rPr lang="en-GB" sz="1200" u="sng" kern="1200" dirty="0">
                <a:solidFill>
                  <a:schemeClr val="tx1"/>
                </a:solidFill>
                <a:effectLst/>
                <a:latin typeface="+mn-lt"/>
                <a:ea typeface="+mn-ea"/>
                <a:cs typeface="+mn-cs"/>
                <a:hlinkClick r:id="rId3"/>
              </a:rPr>
              <a:t>https://historicengland.org.uk/images-books/photos/item/JLP01/08/020344</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Description: </a:t>
            </a:r>
          </a:p>
          <a:p>
            <a:r>
              <a:rPr lang="en-GB" b="0" i="1" dirty="0"/>
              <a:t>A Laing vehicle delivering supplies to the </a:t>
            </a:r>
            <a:r>
              <a:rPr lang="en-GB" b="0" i="1" dirty="0" err="1"/>
              <a:t>Easiform</a:t>
            </a:r>
            <a:r>
              <a:rPr lang="en-GB" b="0" i="1" dirty="0"/>
              <a:t> Depot in Elstree</a:t>
            </a:r>
          </a:p>
          <a:p>
            <a:r>
              <a:rPr lang="en-GB" dirty="0"/>
              <a:t>Date: 5 Jan 1954 </a:t>
            </a:r>
          </a:p>
          <a:p>
            <a:r>
              <a:rPr lang="en-GB" dirty="0"/>
              <a:t>Location: Hertsmere, Hertfordshire </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3634664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76325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rot="5400000">
            <a:off x="7760502" y="3076975"/>
            <a:ext cx="6250876"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347422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Lst>
          </p:cNvPr>
          <p:cNvSpPr/>
          <p:nvPr userDrawn="1"/>
        </p:nvSpPr>
        <p:spPr>
          <a:xfrm>
            <a:off x="2001749" y="1033769"/>
            <a:ext cx="8632004" cy="5182095"/>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Lst>
          </p:cNvPr>
          <p:cNvSpPr/>
          <p:nvPr userDrawn="1"/>
        </p:nvSpPr>
        <p:spPr>
          <a:xfrm>
            <a:off x="410966" y="174661"/>
            <a:ext cx="11270751" cy="6503541"/>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Lst>
          </p:cNvPr>
          <p:cNvSpPr/>
          <p:nvPr userDrawn="1"/>
        </p:nvSpPr>
        <p:spPr>
          <a:xfrm>
            <a:off x="2716493" y="2101844"/>
            <a:ext cx="7030588" cy="3722385"/>
          </a:xfrm>
          <a:prstGeom prst="rect">
            <a:avLst/>
          </a:prstGeom>
          <a:noFill/>
          <a:ln w="57150">
            <a:solidFill>
              <a:srgbClr val="7AA62C"/>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003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93699" y="128394"/>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00465" y="205557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32308" y="103112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Lst>
          </p:cNvPr>
          <p:cNvSpPr/>
          <p:nvPr userDrawn="1"/>
        </p:nvSpPr>
        <p:spPr>
          <a:xfrm>
            <a:off x="1735322" y="99134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Lst>
          </p:cNvPr>
          <p:cNvSpPr/>
          <p:nvPr userDrawn="1"/>
        </p:nvSpPr>
        <p:spPr>
          <a:xfrm>
            <a:off x="144539" y="13223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Lst>
          </p:cNvPr>
          <p:cNvSpPr/>
          <p:nvPr userDrawn="1"/>
        </p:nvSpPr>
        <p:spPr>
          <a:xfrm>
            <a:off x="2450066" y="205941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
            <a:extLst>
              <a:ext uri="{FF2B5EF4-FFF2-40B4-BE49-F238E27FC236}">
                <a16:creationId xmlns:a16="http://schemas.microsoft.com/office/drawing/2014/main" id="{6FE365C8-6C53-0837-BC2F-B7E3078C04E7}"/>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CDBF52DA-73C1-70AA-F096-179B48C9EAB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E8A1E8BA-AEBA-4C74-9F0A-11BF56E91E7A}"/>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2564545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93" r:id="rId23"/>
    <p:sldLayoutId id="2147483694" r:id="rId24"/>
    <p:sldLayoutId id="2147483695" r:id="rId25"/>
    <p:sldLayoutId id="2147483682" r:id="rId26"/>
    <p:sldLayoutId id="2147483690" r:id="rId27"/>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historicengland.org.uk/images-books/photos/results/?searchType=HE+Archive&amp;search=easiform&amp;filteroption=images" TargetMode="External"/><Relationship Id="rId5" Type="http://schemas.openxmlformats.org/officeDocument/2006/relationships/hyperlink" Target="https://historicengland.org.uk/images-books/archive/collections/photographs/john-laing/" TargetMode="Externa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6.svg"/><Relationship Id="rId9" Type="http://schemas.openxmlformats.org/officeDocument/2006/relationships/image" Target="../media/image22.png"/><Relationship Id="rId14" Type="http://schemas.openxmlformats.org/officeDocument/2006/relationships/image" Target="../media/image27.svg"/></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1.png"/><Relationship Id="rId11" Type="http://schemas.openxmlformats.org/officeDocument/2006/relationships/image" Target="../media/image12.svg"/><Relationship Id="rId5" Type="http://schemas.openxmlformats.org/officeDocument/2006/relationships/image" Target="../media/image25.svg"/><Relationship Id="rId10" Type="http://schemas.openxmlformats.org/officeDocument/2006/relationships/image" Target="../media/image11.png"/><Relationship Id="rId4" Type="http://schemas.openxmlformats.org/officeDocument/2006/relationships/image" Target="../media/image24.png"/><Relationship Id="rId9" Type="http://schemas.openxmlformats.org/officeDocument/2006/relationships/image" Target="../media/image27.svg"/><Relationship Id="rId1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0.jpeg"/><Relationship Id="rId7" Type="http://schemas.openxmlformats.org/officeDocument/2006/relationships/image" Target="../media/image16.svg"/><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4.png"/><Relationship Id="rId7" Type="http://schemas.openxmlformats.org/officeDocument/2006/relationships/image" Target="../media/image76.png"/><Relationship Id="rId12" Type="http://schemas.openxmlformats.org/officeDocument/2006/relationships/image" Target="../media/image27.sv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16.sv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75.png"/><Relationship Id="rId9" Type="http://schemas.openxmlformats.org/officeDocument/2006/relationships/image" Target="../media/image24.png"/></Relationships>
</file>

<file path=ppt/slides/_rels/slide6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7.svg"/><Relationship Id="rId3" Type="http://schemas.openxmlformats.org/officeDocument/2006/relationships/image" Target="../media/image78.png"/><Relationship Id="rId7" Type="http://schemas.openxmlformats.org/officeDocument/2006/relationships/image" Target="../media/image16.svg"/><Relationship Id="rId12"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79.jpg"/><Relationship Id="rId10" Type="http://schemas.openxmlformats.org/officeDocument/2006/relationships/image" Target="../media/image24.png"/><Relationship Id="rId4" Type="http://schemas.openxmlformats.org/officeDocument/2006/relationships/hyperlink" Target="https://vimeo.com/434831476" TargetMode="External"/><Relationship Id="rId9" Type="http://schemas.openxmlformats.org/officeDocument/2006/relationships/image" Target="../media/image77.svg"/></Relationships>
</file>

<file path=ppt/slides/_rels/slide65.xml.rels><?xml version="1.0" encoding="UTF-8" standalone="yes"?>
<Relationships xmlns="http://schemas.openxmlformats.org/package/2006/relationships"><Relationship Id="rId3" Type="http://schemas.openxmlformats.org/officeDocument/2006/relationships/hyperlink" Target="https://www.google.com/maps/d/edit?mid=14XRyybP0EX5EUvY_EvROG7enRGl9ZdQ&amp;usp=sharing" TargetMode="External"/><Relationship Id="rId7"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hyperlink" Target="https://historicengland.org.uk/images-books/photos/" TargetMode="External"/><Relationship Id="rId7"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16.sv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16.sv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6.xml"/><Relationship Id="rId1" Type="http://schemas.openxmlformats.org/officeDocument/2006/relationships/slideLayout" Target="../slideLayouts/slideLayout10.xml"/><Relationship Id="rId6" Type="http://schemas.openxmlformats.org/officeDocument/2006/relationships/image" Target="../media/image72.png"/><Relationship Id="rId5" Type="http://schemas.openxmlformats.org/officeDocument/2006/relationships/image" Target="../media/image13.jpg"/><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F7EF6A2-6B49-9A97-106C-7B3A14926FE4}"/>
              </a:ext>
            </a:extLst>
          </p:cNvPr>
          <p:cNvSpPr>
            <a:spLocks noGrp="1"/>
          </p:cNvSpPr>
          <p:nvPr>
            <p:ph type="title" idx="4294967295"/>
          </p:nvPr>
        </p:nvSpPr>
        <p:spPr>
          <a:xfrm>
            <a:off x="323850" y="2559050"/>
            <a:ext cx="3716338" cy="429895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makes a housing estate special?</a:t>
            </a:r>
          </a:p>
        </p:txBody>
      </p:sp>
      <p:pic>
        <p:nvPicPr>
          <p:cNvPr id="8" name="Picture Placeholder 7" descr="A black and white photo of a house with gardens and wire fences. Children outside playing. ">
            <a:extLst>
              <a:ext uri="{FF2B5EF4-FFF2-40B4-BE49-F238E27FC236}">
                <a16:creationId xmlns:a16="http://schemas.microsoft.com/office/drawing/2014/main" id="{E7F4EFC7-BBAE-6355-7EE9-CE4E7D3F2035}"/>
              </a:ext>
            </a:extLst>
          </p:cNvPr>
          <p:cNvPicPr>
            <a:picLocks noGrp="1" noChangeAspect="1"/>
          </p:cNvPicPr>
          <p:nvPr>
            <p:ph type="pic" sz="quarter" idx="10"/>
          </p:nvPr>
        </p:nvPicPr>
        <p:blipFill>
          <a:blip r:embed="rId3"/>
          <a:srcRect l="3544" r="3544"/>
          <a:stretch>
            <a:fillRect/>
          </a:stretch>
        </p:blipFill>
        <p:spPr/>
      </p:pic>
      <p:pic>
        <p:nvPicPr>
          <p:cNvPr id="6" name="Picture 5">
            <a:extLst>
              <a:ext uri="{FF2B5EF4-FFF2-40B4-BE49-F238E27FC236}">
                <a16:creationId xmlns:a16="http://schemas.microsoft.com/office/drawing/2014/main" id="{D34DD2F1-685C-3D7B-CCC5-D6572396F5F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7289" y="5070567"/>
            <a:ext cx="2160240" cy="764551"/>
          </a:xfrm>
          <a:prstGeom prst="rect">
            <a:avLst/>
          </a:prstGeom>
        </p:spPr>
      </p:pic>
      <p:sp>
        <p:nvSpPr>
          <p:cNvPr id="5" name="TextBox 4">
            <a:extLst>
              <a:ext uri="{FF2B5EF4-FFF2-40B4-BE49-F238E27FC236}">
                <a16:creationId xmlns:a16="http://schemas.microsoft.com/office/drawing/2014/main" id="{C615089F-28BC-2CDE-2E4C-F1E906010AEB}"/>
              </a:ext>
            </a:extLst>
          </p:cNvPr>
          <p:cNvSpPr txBox="1"/>
          <p:nvPr/>
        </p:nvSpPr>
        <p:spPr>
          <a:xfrm>
            <a:off x="4985584" y="6013729"/>
            <a:ext cx="6343650" cy="923330"/>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Using the </a:t>
            </a:r>
            <a:r>
              <a:rPr lang="en-GB" sz="1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John Laing Photographic Collection</a:t>
            </a:r>
            <a:endParaRPr lang="en-GB" sz="1800" dirty="0">
              <a:solidFill>
                <a:schemeClr val="bg1"/>
              </a:solidFill>
              <a:latin typeface="Arial" panose="020B0604020202020204" pitchFamily="34" charset="0"/>
              <a:cs typeface="Arial" panose="020B0604020202020204" pitchFamily="34" charset="0"/>
            </a:endParaRPr>
          </a:p>
          <a:p>
            <a:pPr algn="ctr"/>
            <a:r>
              <a:rPr lang="en-GB" sz="1800" dirty="0">
                <a:solidFill>
                  <a:schemeClr val="bg1"/>
                </a:solidFill>
                <a:latin typeface="Arial" panose="020B0604020202020204" pitchFamily="34" charset="0"/>
                <a:cs typeface="Arial" panose="020B0604020202020204" pitchFamily="34" charset="0"/>
              </a:rPr>
              <a:t>to explore </a:t>
            </a:r>
            <a:r>
              <a:rPr lang="en-GB" sz="1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Easiform housing </a:t>
            </a:r>
            <a:r>
              <a:rPr lang="en-GB" sz="1800" dirty="0">
                <a:solidFill>
                  <a:schemeClr val="bg1"/>
                </a:solidFill>
                <a:latin typeface="Arial" panose="020B0604020202020204" pitchFamily="34" charset="0"/>
                <a:cs typeface="Arial" panose="020B0604020202020204" pitchFamily="34" charset="0"/>
              </a:rPr>
              <a:t>in your community</a:t>
            </a:r>
            <a:endParaRPr lang="en-GB" sz="1800" b="1"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938208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FCE9-051A-BF4B-588C-3BB6D9FC2F01}"/>
              </a:ext>
            </a:extLst>
          </p:cNvPr>
          <p:cNvSpPr>
            <a:spLocks noGrp="1"/>
          </p:cNvSpPr>
          <p:nvPr>
            <p:ph type="title"/>
          </p:nvPr>
        </p:nvSpPr>
        <p:spPr>
          <a:xfrm>
            <a:off x="357187" y="365126"/>
            <a:ext cx="2091373" cy="710288"/>
          </a:xfrm>
        </p:spPr>
        <p:txBody>
          <a:bodyPr/>
          <a:lstStyle/>
          <a:p>
            <a:r>
              <a:rPr lang="en-GB" dirty="0"/>
              <a:t>Photo 1</a:t>
            </a:r>
          </a:p>
        </p:txBody>
      </p:sp>
      <p:pic>
        <p:nvPicPr>
          <p:cNvPr id="4" name="Picture 3" descr="A man in a flat cap and jacket working on a piece of wood.">
            <a:extLst>
              <a:ext uri="{FF2B5EF4-FFF2-40B4-BE49-F238E27FC236}">
                <a16:creationId xmlns:a16="http://schemas.microsoft.com/office/drawing/2014/main" id="{707D53F3-9C3F-614F-5EBE-E579A7E3067C}"/>
              </a:ext>
            </a:extLst>
          </p:cNvPr>
          <p:cNvPicPr>
            <a:picLocks noChangeAspect="1"/>
          </p:cNvPicPr>
          <p:nvPr/>
        </p:nvPicPr>
        <p:blipFill>
          <a:blip r:embed="rId3"/>
          <a:stretch>
            <a:fillRect/>
          </a:stretch>
        </p:blipFill>
        <p:spPr>
          <a:xfrm>
            <a:off x="2675001" y="0"/>
            <a:ext cx="6841998" cy="6858000"/>
          </a:xfrm>
          <a:prstGeom prst="rect">
            <a:avLst/>
          </a:prstGeom>
        </p:spPr>
      </p:pic>
    </p:spTree>
    <p:extLst>
      <p:ext uri="{BB962C8B-B14F-4D97-AF65-F5344CB8AC3E}">
        <p14:creationId xmlns:p14="http://schemas.microsoft.com/office/powerpoint/2010/main" val="302386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21</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Laing vehicle delivering supplies to the Easiform Depot in Elstree&#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31ACE87C-BB90-250E-18FF-AA5713B21382}"/>
              </a:ext>
              <a:ext uri="{C183D7F6-B498-43B3-948B-1728B52AA6E4}">
                <adec:decorative xmlns:adec="http://schemas.microsoft.com/office/drawing/2017/decorative" val="1"/>
              </a:ext>
            </a:extLst>
          </p:cNvPr>
          <p:cNvGrpSpPr/>
          <p:nvPr/>
        </p:nvGrpSpPr>
        <p:grpSpPr>
          <a:xfrm>
            <a:off x="4579820" y="4633304"/>
            <a:ext cx="2350434" cy="2224696"/>
            <a:chOff x="2589126" y="3693234"/>
            <a:chExt cx="3093110" cy="2927642"/>
          </a:xfrm>
        </p:grpSpPr>
        <p:sp>
          <p:nvSpPr>
            <p:cNvPr id="5" name="Washi">
              <a:extLst>
                <a:ext uri="{FF2B5EF4-FFF2-40B4-BE49-F238E27FC236}">
                  <a16:creationId xmlns:a16="http://schemas.microsoft.com/office/drawing/2014/main" id="{8D05FB76-D542-4E51-81C0-4930E6D09039}"/>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DEBCA8EB-C241-B4A1-12B6-68BBCCC18550}"/>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E05256E1-81C9-00D4-BD9C-A86AC05E702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2624701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AC2-584E-3381-7238-89B52A21E2E7}"/>
              </a:ext>
            </a:extLst>
          </p:cNvPr>
          <p:cNvSpPr>
            <a:spLocks noGrp="1"/>
          </p:cNvSpPr>
          <p:nvPr>
            <p:ph type="title"/>
          </p:nvPr>
        </p:nvSpPr>
        <p:spPr>
          <a:xfrm>
            <a:off x="357187" y="365126"/>
            <a:ext cx="2040573" cy="710288"/>
          </a:xfrm>
        </p:spPr>
        <p:txBody>
          <a:bodyPr/>
          <a:lstStyle/>
          <a:p>
            <a:r>
              <a:rPr lang="en-GB" dirty="0"/>
              <a:t>Photo 2</a:t>
            </a:r>
          </a:p>
        </p:txBody>
      </p:sp>
      <p:pic>
        <p:nvPicPr>
          <p:cNvPr id="4" name="Picture 3" descr="A Laing vehicle delivering supplies to the Easiform Depot in Elstree">
            <a:extLst>
              <a:ext uri="{FF2B5EF4-FFF2-40B4-BE49-F238E27FC236}">
                <a16:creationId xmlns:a16="http://schemas.microsoft.com/office/drawing/2014/main" id="{7AFA02EA-DAEF-12F4-79DF-E83AB4551687}"/>
              </a:ext>
            </a:extLst>
          </p:cNvPr>
          <p:cNvPicPr>
            <a:picLocks noChangeAspect="1"/>
          </p:cNvPicPr>
          <p:nvPr/>
        </p:nvPicPr>
        <p:blipFill>
          <a:blip r:embed="rId3"/>
          <a:stretch>
            <a:fillRect/>
          </a:stretch>
        </p:blipFill>
        <p:spPr>
          <a:xfrm>
            <a:off x="2693289" y="0"/>
            <a:ext cx="6805422" cy="6858000"/>
          </a:xfrm>
          <a:prstGeom prst="rect">
            <a:avLst/>
          </a:prstGeom>
        </p:spPr>
      </p:pic>
    </p:spTree>
    <p:extLst>
      <p:ext uri="{BB962C8B-B14F-4D97-AF65-F5344CB8AC3E}">
        <p14:creationId xmlns:p14="http://schemas.microsoft.com/office/powerpoint/2010/main" val="62850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3</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woman looking into a pram outside the front door of 182 Penhill Drive, a Laing Easiform house on the Penhill Estate, Swindon, with number 180 visible to the right&#10;Date: 9 Mar 1953 &#10;Location: Swindon &#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CBFFC125-B5CB-CCDC-8473-4F7B1E628BF5}"/>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45621299-A053-F7E3-0A2D-B920D79E8A6B}"/>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E8A35007-B79C-F563-F597-A267D398396B}"/>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F3745C17-9304-DC7E-03BC-C857425AB35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92744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ADE1-785A-D737-65F6-0B453FD1F330}"/>
              </a:ext>
            </a:extLst>
          </p:cNvPr>
          <p:cNvSpPr>
            <a:spLocks noGrp="1"/>
          </p:cNvSpPr>
          <p:nvPr>
            <p:ph type="title"/>
          </p:nvPr>
        </p:nvSpPr>
        <p:spPr>
          <a:xfrm>
            <a:off x="357187" y="365126"/>
            <a:ext cx="1583373" cy="710288"/>
          </a:xfrm>
        </p:spPr>
        <p:txBody>
          <a:bodyPr/>
          <a:lstStyle/>
          <a:p>
            <a:r>
              <a:rPr lang="en-GB" dirty="0"/>
              <a:t>Photo 3</a:t>
            </a:r>
          </a:p>
        </p:txBody>
      </p:sp>
      <p:pic>
        <p:nvPicPr>
          <p:cNvPr id="4" name="Picture 3" descr="A woman looking into a pram outside the front door of 182 Penhill Drive, a Laing Easiform house on the Penhill Estate, Swindon, with number 180 visible to the right">
            <a:extLst>
              <a:ext uri="{FF2B5EF4-FFF2-40B4-BE49-F238E27FC236}">
                <a16:creationId xmlns:a16="http://schemas.microsoft.com/office/drawing/2014/main" id="{DCD6FA30-997E-0077-CF9A-B27185B6DBC3}"/>
              </a:ext>
            </a:extLst>
          </p:cNvPr>
          <p:cNvPicPr>
            <a:picLocks noChangeAspect="1"/>
          </p:cNvPicPr>
          <p:nvPr/>
        </p:nvPicPr>
        <p:blipFill>
          <a:blip r:embed="rId3"/>
          <a:stretch>
            <a:fillRect/>
          </a:stretch>
        </p:blipFill>
        <p:spPr>
          <a:xfrm>
            <a:off x="2072640" y="53340"/>
            <a:ext cx="9144000" cy="6751320"/>
          </a:xfrm>
          <a:prstGeom prst="rect">
            <a:avLst/>
          </a:prstGeom>
        </p:spPr>
      </p:pic>
    </p:spTree>
    <p:extLst>
      <p:ext uri="{BB962C8B-B14F-4D97-AF65-F5344CB8AC3E}">
        <p14:creationId xmlns:p14="http://schemas.microsoft.com/office/powerpoint/2010/main" val="1439489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4</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group of dignitaries with the tenants of 313 Welcombe Avenue, the 4000th post-war house to be constructed in Swindon, on the day the house was ceremonially opened.&#10;When 313 Welcombe Avenue was handed over, it was one of 3,000 Easiform houses built in Swindon by John Laing &amp; Son Ltd; the rest mostly being of traditional design. The tenants were a couple with three young children. Sir William Kirby Laing is on the far left of this image, and the Mayor of Swindon, Miss E. C. M. Millin, on the far right. &#10;Date: 21 Oct 1960 &#10;Location: Swindon &#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CBC29AAF-2EA1-9A79-03B0-17EB91129C05}"/>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74D5830A-72F4-C033-DBB9-018C39233209}"/>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07743516-71AC-7A05-8BA7-6560510991D8}"/>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026D1B28-BBE8-1F36-F8F8-3896D4501C9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2919379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724B-8835-EA18-FBD8-DDD9145301B3}"/>
              </a:ext>
            </a:extLst>
          </p:cNvPr>
          <p:cNvSpPr>
            <a:spLocks noGrp="1"/>
          </p:cNvSpPr>
          <p:nvPr>
            <p:ph type="title"/>
          </p:nvPr>
        </p:nvSpPr>
        <p:spPr>
          <a:xfrm>
            <a:off x="357187" y="365126"/>
            <a:ext cx="2121853" cy="710288"/>
          </a:xfrm>
        </p:spPr>
        <p:txBody>
          <a:bodyPr/>
          <a:lstStyle/>
          <a:p>
            <a:r>
              <a:rPr lang="en-GB" dirty="0"/>
              <a:t>Photo 4</a:t>
            </a:r>
          </a:p>
        </p:txBody>
      </p:sp>
      <p:pic>
        <p:nvPicPr>
          <p:cNvPr id="4" name="Picture 3" descr="A group of dignitaries with the tenants of 313 Welcombe Avenue, the 4000th post-war house to be constructed in Swindon, on the day the house was ceremonially opened.">
            <a:extLst>
              <a:ext uri="{FF2B5EF4-FFF2-40B4-BE49-F238E27FC236}">
                <a16:creationId xmlns:a16="http://schemas.microsoft.com/office/drawing/2014/main" id="{1795FC15-9E98-6E5F-C312-3DE04712786A}"/>
              </a:ext>
            </a:extLst>
          </p:cNvPr>
          <p:cNvPicPr>
            <a:picLocks noChangeAspect="1"/>
          </p:cNvPicPr>
          <p:nvPr/>
        </p:nvPicPr>
        <p:blipFill>
          <a:blip r:embed="rId3"/>
          <a:stretch>
            <a:fillRect/>
          </a:stretch>
        </p:blipFill>
        <p:spPr>
          <a:xfrm>
            <a:off x="2679573" y="0"/>
            <a:ext cx="6832854" cy="6858000"/>
          </a:xfrm>
          <a:prstGeom prst="rect">
            <a:avLst/>
          </a:prstGeom>
        </p:spPr>
      </p:pic>
    </p:spTree>
    <p:extLst>
      <p:ext uri="{BB962C8B-B14F-4D97-AF65-F5344CB8AC3E}">
        <p14:creationId xmlns:p14="http://schemas.microsoft.com/office/powerpoint/2010/main" val="2597965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5</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group portrait of Laing workers from the shutter team at an Easiform housing site in Taunton, some are wearing flat caps and one is smoking a pipe&#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F1BE5BC9-4470-E13A-CF6A-AFEAD33EAB5B}"/>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C4FD3BC0-D800-7FF2-F570-7DADAEDE262F}"/>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5ED00F73-EFA7-1F01-0A46-D3DACC865B54}"/>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CE4FA9FA-857C-3CF0-0563-4D08C42236D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1318152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40B5-5786-C0B0-0141-28CE4AD757D0}"/>
              </a:ext>
            </a:extLst>
          </p:cNvPr>
          <p:cNvSpPr>
            <a:spLocks noGrp="1"/>
          </p:cNvSpPr>
          <p:nvPr>
            <p:ph type="title"/>
          </p:nvPr>
        </p:nvSpPr>
        <p:spPr>
          <a:xfrm>
            <a:off x="357187" y="365126"/>
            <a:ext cx="1908493" cy="710288"/>
          </a:xfrm>
        </p:spPr>
        <p:txBody>
          <a:bodyPr/>
          <a:lstStyle/>
          <a:p>
            <a:r>
              <a:rPr lang="en-GB" dirty="0"/>
              <a:t>Photo 5</a:t>
            </a:r>
          </a:p>
        </p:txBody>
      </p:sp>
      <p:pic>
        <p:nvPicPr>
          <p:cNvPr id="4" name="Picture 3" descr="A group portrait of Laing workers from the shutter team at an Easiform housing site in Taunton, some are wearing flat caps and one is smoking a pipe">
            <a:extLst>
              <a:ext uri="{FF2B5EF4-FFF2-40B4-BE49-F238E27FC236}">
                <a16:creationId xmlns:a16="http://schemas.microsoft.com/office/drawing/2014/main" id="{36D66B9A-A1D5-75D6-1730-433EDD9D3B7F}"/>
              </a:ext>
            </a:extLst>
          </p:cNvPr>
          <p:cNvPicPr>
            <a:picLocks noChangeAspect="1"/>
          </p:cNvPicPr>
          <p:nvPr/>
        </p:nvPicPr>
        <p:blipFill>
          <a:blip r:embed="rId3"/>
          <a:stretch>
            <a:fillRect/>
          </a:stretch>
        </p:blipFill>
        <p:spPr>
          <a:xfrm>
            <a:off x="2696718" y="0"/>
            <a:ext cx="6798564" cy="6858000"/>
          </a:xfrm>
          <a:prstGeom prst="rect">
            <a:avLst/>
          </a:prstGeom>
        </p:spPr>
      </p:pic>
    </p:spTree>
    <p:extLst>
      <p:ext uri="{BB962C8B-B14F-4D97-AF65-F5344CB8AC3E}">
        <p14:creationId xmlns:p14="http://schemas.microsoft.com/office/powerpoint/2010/main" val="379912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6</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View of some small children playing in the garden and street of a new Easiform housing estate&#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1C30F830-A5DD-A4F3-CA77-88414CD2315F}"/>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6D53571C-5EA6-F6EB-F1FF-D798E2CCC2BD}"/>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DC932407-07C8-E177-6363-9728018FB71D}"/>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1CE95538-4384-132F-F705-956F5BD789A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4144544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F9EA65-90D7-7EE5-9DA3-E91F5D267B53}"/>
              </a:ext>
            </a:extLst>
          </p:cNvPr>
          <p:cNvSpPr>
            <a:spLocks noGrp="1"/>
          </p:cNvSpPr>
          <p:nvPr>
            <p:ph type="title"/>
          </p:nvPr>
        </p:nvSpPr>
        <p:spPr/>
        <p:txBody>
          <a:bodyPr/>
          <a:lstStyle/>
          <a:p>
            <a:r>
              <a:rPr lang="en-GB" dirty="0"/>
              <a:t>What makes a housing estate special? </a:t>
            </a:r>
          </a:p>
        </p:txBody>
      </p:sp>
      <p:sp>
        <p:nvSpPr>
          <p:cNvPr id="3" name="Text Placeholder 2">
            <a:extLst>
              <a:ext uri="{FF2B5EF4-FFF2-40B4-BE49-F238E27FC236}">
                <a16:creationId xmlns:a16="http://schemas.microsoft.com/office/drawing/2014/main" id="{0503CB58-8C15-3401-3064-82005B666D97}"/>
              </a:ext>
            </a:extLst>
          </p:cNvPr>
          <p:cNvSpPr>
            <a:spLocks noGrp="1"/>
          </p:cNvSpPr>
          <p:nvPr>
            <p:ph type="body" sz="quarter" idx="10"/>
          </p:nvPr>
        </p:nvSpPr>
        <p:spPr/>
        <p:txBody>
          <a:bodyPr/>
          <a:lstStyle/>
          <a:p>
            <a:r>
              <a:rPr lang="en-GB" sz="2400" b="1" dirty="0">
                <a:latin typeface="Arial" panose="020B0604020202020204" pitchFamily="34" charset="0"/>
                <a:cs typeface="Arial" panose="020B0604020202020204" pitchFamily="34" charset="0"/>
              </a:rPr>
              <a:t>Key Stage 2: Local History Study</a:t>
            </a:r>
            <a:endParaRPr lang="en-GB" sz="2400" dirty="0">
              <a:latin typeface="Arial" panose="020B0604020202020204" pitchFamily="34" charset="0"/>
              <a:cs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0B0BC705-E9F7-7BD0-04DD-7CF1D910538A}"/>
              </a:ext>
            </a:extLst>
          </p:cNvPr>
          <p:cNvSpPr>
            <a:spLocks noGrp="1"/>
          </p:cNvSpPr>
          <p:nvPr>
            <p:ph idx="1"/>
          </p:nvPr>
        </p:nvSpPr>
        <p:spPr>
          <a:xfrm>
            <a:off x="357186" y="2429353"/>
            <a:ext cx="10996613" cy="3533297"/>
          </a:xfrm>
        </p:spPr>
        <p:txBody>
          <a:bodyPr/>
          <a:lstStyle/>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Develop a sense of pride in where they live</a:t>
            </a:r>
          </a:p>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Understand their local heritage and how it relates to a national story  </a:t>
            </a:r>
          </a:p>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Understand what a photographic archive is &amp; how it could be used</a:t>
            </a:r>
          </a:p>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Use primary sources </a:t>
            </a:r>
          </a:p>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Select and organise relevant historical information</a:t>
            </a:r>
          </a:p>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Explore changes in post-war Britain</a:t>
            </a:r>
          </a:p>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Look at their own identity within a local case study </a:t>
            </a:r>
          </a:p>
          <a:p>
            <a:pPr marL="342900" indent="-342900">
              <a:spcAft>
                <a:spcPts val="600"/>
              </a:spcAft>
              <a:buFont typeface="Arial" pitchFamily="34" charset="0"/>
              <a:buChar char="•"/>
            </a:pPr>
            <a:r>
              <a:rPr lang="en-GB" sz="1600" dirty="0">
                <a:solidFill>
                  <a:srgbClr val="000000"/>
                </a:solidFill>
                <a:latin typeface="Arial" panose="020B0604020202020204" pitchFamily="34" charset="0"/>
                <a:cs typeface="Arial" panose="020B0604020202020204" pitchFamily="34" charset="0"/>
              </a:rPr>
              <a:t>Devise historically valid questions (oral history)</a:t>
            </a:r>
            <a:endParaRPr lang="en-US" sz="1600" dirty="0"/>
          </a:p>
        </p:txBody>
      </p:sp>
    </p:spTree>
    <p:extLst>
      <p:ext uri="{BB962C8B-B14F-4D97-AF65-F5344CB8AC3E}">
        <p14:creationId xmlns:p14="http://schemas.microsoft.com/office/powerpoint/2010/main" val="1464208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976E-D9F2-D146-2BEB-0CE757CC9363}"/>
              </a:ext>
            </a:extLst>
          </p:cNvPr>
          <p:cNvSpPr>
            <a:spLocks noGrp="1"/>
          </p:cNvSpPr>
          <p:nvPr>
            <p:ph type="title"/>
          </p:nvPr>
        </p:nvSpPr>
        <p:spPr>
          <a:xfrm>
            <a:off x="357187" y="365126"/>
            <a:ext cx="2142173" cy="710288"/>
          </a:xfrm>
        </p:spPr>
        <p:txBody>
          <a:bodyPr/>
          <a:lstStyle/>
          <a:p>
            <a:r>
              <a:rPr lang="en-GB" dirty="0"/>
              <a:t>Photo 6</a:t>
            </a:r>
          </a:p>
        </p:txBody>
      </p:sp>
      <p:pic>
        <p:nvPicPr>
          <p:cNvPr id="4" name="Picture 3" descr="View of some small children playing in the garden and street of a new Easiform housing estate">
            <a:extLst>
              <a:ext uri="{FF2B5EF4-FFF2-40B4-BE49-F238E27FC236}">
                <a16:creationId xmlns:a16="http://schemas.microsoft.com/office/drawing/2014/main" id="{7579BD21-3BB4-FA5B-19AD-8F8B03E22FF0}"/>
              </a:ext>
            </a:extLst>
          </p:cNvPr>
          <p:cNvPicPr>
            <a:picLocks noChangeAspect="1"/>
          </p:cNvPicPr>
          <p:nvPr/>
        </p:nvPicPr>
        <p:blipFill>
          <a:blip r:embed="rId3"/>
          <a:stretch>
            <a:fillRect/>
          </a:stretch>
        </p:blipFill>
        <p:spPr>
          <a:xfrm>
            <a:off x="2307005" y="0"/>
            <a:ext cx="8898789" cy="6858000"/>
          </a:xfrm>
          <a:prstGeom prst="rect">
            <a:avLst/>
          </a:prstGeom>
        </p:spPr>
      </p:pic>
    </p:spTree>
    <p:extLst>
      <p:ext uri="{BB962C8B-B14F-4D97-AF65-F5344CB8AC3E}">
        <p14:creationId xmlns:p14="http://schemas.microsoft.com/office/powerpoint/2010/main" val="2742451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7</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View of a woman with small children in front yard of completed 2-storey housing block at 19-24 Armitage Square, Larkhill built by John Laing and Son Ltd using the 'Jesperson' building system. &#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BDCFC0AA-1AEC-E927-31CC-2CA8C3B7DDD8}"/>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E0418E50-9444-8797-7C8F-C135F4F82C8C}"/>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DA1CC2F5-F268-6CC9-1594-43DBBA435265}"/>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FB0E57BF-938F-866D-F961-F0F4F1D9904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334353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6382-C241-3505-8CE7-755F6B1C28CB}"/>
              </a:ext>
            </a:extLst>
          </p:cNvPr>
          <p:cNvSpPr>
            <a:spLocks noGrp="1"/>
          </p:cNvSpPr>
          <p:nvPr>
            <p:ph type="title"/>
          </p:nvPr>
        </p:nvSpPr>
        <p:spPr>
          <a:xfrm>
            <a:off x="357187" y="365126"/>
            <a:ext cx="1949133" cy="710288"/>
          </a:xfrm>
        </p:spPr>
        <p:txBody>
          <a:bodyPr/>
          <a:lstStyle/>
          <a:p>
            <a:r>
              <a:rPr lang="en-GB" dirty="0"/>
              <a:t>Photo 7</a:t>
            </a:r>
          </a:p>
        </p:txBody>
      </p:sp>
      <p:pic>
        <p:nvPicPr>
          <p:cNvPr id="4" name="Picture 3" descr="View of a woman with small children in front yard of completed 2-storey housing block at 19-24 Armitage Square, Larkhill built by John Laing and Son Ltd using the 'Jesperson' building system. ">
            <a:extLst>
              <a:ext uri="{FF2B5EF4-FFF2-40B4-BE49-F238E27FC236}">
                <a16:creationId xmlns:a16="http://schemas.microsoft.com/office/drawing/2014/main" id="{87A8A1D0-C2B7-7EB7-2890-182753D04322}"/>
              </a:ext>
            </a:extLst>
          </p:cNvPr>
          <p:cNvPicPr>
            <a:picLocks noChangeAspect="1"/>
          </p:cNvPicPr>
          <p:nvPr/>
        </p:nvPicPr>
        <p:blipFill>
          <a:blip r:embed="rId3">
            <a:grayscl/>
          </a:blip>
          <a:stretch>
            <a:fillRect/>
          </a:stretch>
        </p:blipFill>
        <p:spPr>
          <a:xfrm>
            <a:off x="2229879" y="0"/>
            <a:ext cx="8565362" cy="6858000"/>
          </a:xfrm>
          <a:prstGeom prst="rect">
            <a:avLst/>
          </a:prstGeom>
        </p:spPr>
      </p:pic>
    </p:spTree>
    <p:extLst>
      <p:ext uri="{BB962C8B-B14F-4D97-AF65-F5344CB8AC3E}">
        <p14:creationId xmlns:p14="http://schemas.microsoft.com/office/powerpoint/2010/main" val="3513445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8</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group of children playing in a play area on an Easiform housing estate in Croydon&#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F7F176BA-76D4-0CA8-3468-F4097335C38B}"/>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2740202A-DC29-FBF7-ABF1-A47EF4A1976E}"/>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BBE23ECF-83B9-CE91-3D3E-A8B58E30F116}"/>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519416C0-2C12-33CD-2D1E-922BBEEE5D5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254402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FAD6-5733-698C-BF15-64C2B2311DA6}"/>
              </a:ext>
            </a:extLst>
          </p:cNvPr>
          <p:cNvSpPr>
            <a:spLocks noGrp="1"/>
          </p:cNvSpPr>
          <p:nvPr>
            <p:ph type="title"/>
          </p:nvPr>
        </p:nvSpPr>
        <p:spPr>
          <a:xfrm>
            <a:off x="357188" y="365126"/>
            <a:ext cx="1875374" cy="710288"/>
          </a:xfrm>
        </p:spPr>
        <p:txBody>
          <a:bodyPr/>
          <a:lstStyle/>
          <a:p>
            <a:r>
              <a:rPr lang="en-GB" dirty="0"/>
              <a:t>Photo 8</a:t>
            </a:r>
          </a:p>
        </p:txBody>
      </p:sp>
      <p:pic>
        <p:nvPicPr>
          <p:cNvPr id="4" name="Picture 3" descr="A group of children playing in a play area on an Easiform housing estate in Croydon">
            <a:extLst>
              <a:ext uri="{FF2B5EF4-FFF2-40B4-BE49-F238E27FC236}">
                <a16:creationId xmlns:a16="http://schemas.microsoft.com/office/drawing/2014/main" id="{6D64F81D-A88D-928F-83D8-03FEA46F7334}"/>
              </a:ext>
            </a:extLst>
          </p:cNvPr>
          <p:cNvPicPr>
            <a:picLocks noChangeAspect="1"/>
          </p:cNvPicPr>
          <p:nvPr/>
        </p:nvPicPr>
        <p:blipFill>
          <a:blip r:embed="rId3"/>
          <a:stretch>
            <a:fillRect/>
          </a:stretch>
        </p:blipFill>
        <p:spPr>
          <a:xfrm>
            <a:off x="2353805" y="0"/>
            <a:ext cx="8648172" cy="6858000"/>
          </a:xfrm>
          <a:prstGeom prst="rect">
            <a:avLst/>
          </a:prstGeom>
        </p:spPr>
      </p:pic>
    </p:spTree>
    <p:extLst>
      <p:ext uri="{BB962C8B-B14F-4D97-AF65-F5344CB8AC3E}">
        <p14:creationId xmlns:p14="http://schemas.microsoft.com/office/powerpoint/2010/main" val="1481708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9</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Easiform housing being constructed at an unidentified location in 1926&#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BB2ABE6B-D00D-2799-A173-F020DCEFE886}"/>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1782D065-A5B8-A18C-0957-BFD57CA2D06A}"/>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8D8C5144-A6BD-AF92-AF82-A7516B7643BF}"/>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874FA678-5B07-5F5E-DB44-5A57875680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423078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CB4A-2D68-432A-6337-56D4E7AC28B2}"/>
              </a:ext>
            </a:extLst>
          </p:cNvPr>
          <p:cNvSpPr>
            <a:spLocks noGrp="1"/>
          </p:cNvSpPr>
          <p:nvPr>
            <p:ph type="title"/>
          </p:nvPr>
        </p:nvSpPr>
        <p:spPr>
          <a:xfrm>
            <a:off x="357187" y="365126"/>
            <a:ext cx="1792247" cy="710288"/>
          </a:xfrm>
        </p:spPr>
        <p:txBody>
          <a:bodyPr/>
          <a:lstStyle/>
          <a:p>
            <a:r>
              <a:rPr lang="en-GB" dirty="0"/>
              <a:t>Photo 9</a:t>
            </a:r>
          </a:p>
        </p:txBody>
      </p:sp>
      <p:pic>
        <p:nvPicPr>
          <p:cNvPr id="4" name="Picture 3" descr="Easiform housing being constructed at an unidentified location in 1926">
            <a:extLst>
              <a:ext uri="{FF2B5EF4-FFF2-40B4-BE49-F238E27FC236}">
                <a16:creationId xmlns:a16="http://schemas.microsoft.com/office/drawing/2014/main" id="{A167EC70-7314-0FF3-7839-6BC1273440A0}"/>
              </a:ext>
            </a:extLst>
          </p:cNvPr>
          <p:cNvPicPr>
            <a:picLocks noChangeAspect="1"/>
          </p:cNvPicPr>
          <p:nvPr/>
        </p:nvPicPr>
        <p:blipFill>
          <a:blip r:embed="rId3"/>
          <a:stretch>
            <a:fillRect/>
          </a:stretch>
        </p:blipFill>
        <p:spPr>
          <a:xfrm>
            <a:off x="1968136" y="926275"/>
            <a:ext cx="9554888" cy="5920845"/>
          </a:xfrm>
          <a:prstGeom prst="rect">
            <a:avLst/>
          </a:prstGeom>
        </p:spPr>
      </p:pic>
    </p:spTree>
    <p:extLst>
      <p:ext uri="{BB962C8B-B14F-4D97-AF65-F5344CB8AC3E}">
        <p14:creationId xmlns:p14="http://schemas.microsoft.com/office/powerpoint/2010/main" val="3287835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10</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Two women admiring a fridge in the kitchen of the 3000th Easiform dwelling to be completed in Bristol, on the day of the ceremonial opening&#10;in 1952 &#10;Location: Hartcliffe, City of Bristol &#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E576A09D-9ACD-EC09-4947-2F15229B9CB8}"/>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D368C1F3-6965-31ED-4BB0-A1FAD1DA8D90}"/>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1B016B89-3E7F-CDA7-0B2F-709003899812}"/>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E7FACF8A-8B8B-B2E5-0E9E-451A1E5655A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4115784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5A30-6D35-D7C2-B97B-44549D052813}"/>
              </a:ext>
            </a:extLst>
          </p:cNvPr>
          <p:cNvSpPr>
            <a:spLocks noGrp="1"/>
          </p:cNvSpPr>
          <p:nvPr>
            <p:ph type="title"/>
          </p:nvPr>
        </p:nvSpPr>
        <p:spPr>
          <a:xfrm>
            <a:off x="357187" y="365126"/>
            <a:ext cx="2041629" cy="710288"/>
          </a:xfrm>
        </p:spPr>
        <p:txBody>
          <a:bodyPr/>
          <a:lstStyle/>
          <a:p>
            <a:r>
              <a:rPr lang="en-GB" dirty="0"/>
              <a:t>Photo 10</a:t>
            </a:r>
          </a:p>
        </p:txBody>
      </p:sp>
      <p:pic>
        <p:nvPicPr>
          <p:cNvPr id="4" name="Picture 3" descr="Two women admiring a fridge in the kitchen of the 3000th Easiform dwelling to be completed in Bristol, on the day of the ceremonial opening&#10;in 1952.">
            <a:extLst>
              <a:ext uri="{FF2B5EF4-FFF2-40B4-BE49-F238E27FC236}">
                <a16:creationId xmlns:a16="http://schemas.microsoft.com/office/drawing/2014/main" id="{65193E3E-B059-770A-B16D-08E2AF4CA2FC}"/>
              </a:ext>
            </a:extLst>
          </p:cNvPr>
          <p:cNvPicPr>
            <a:picLocks noChangeAspect="1"/>
          </p:cNvPicPr>
          <p:nvPr/>
        </p:nvPicPr>
        <p:blipFill>
          <a:blip r:embed="rId3"/>
          <a:stretch>
            <a:fillRect/>
          </a:stretch>
        </p:blipFill>
        <p:spPr>
          <a:xfrm>
            <a:off x="2711577" y="0"/>
            <a:ext cx="6768846" cy="6858000"/>
          </a:xfrm>
          <a:prstGeom prst="rect">
            <a:avLst/>
          </a:prstGeom>
        </p:spPr>
      </p:pic>
    </p:spTree>
    <p:extLst>
      <p:ext uri="{BB962C8B-B14F-4D97-AF65-F5344CB8AC3E}">
        <p14:creationId xmlns:p14="http://schemas.microsoft.com/office/powerpoint/2010/main" val="3127979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solidFill>
                  <a:schemeClr val="bg1"/>
                </a:solidFill>
              </a:rPr>
              <a:t>Activity 11</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Exterior view of Easiform housing at Gosport, Hampshire &#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DE2C8DE6-82C0-4B98-C264-F8A151398C7F}"/>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CE259AB9-15D2-85DC-9EC5-D30EFBC894BB}"/>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637ABB8A-6333-DBA3-8B0F-5FA880272423}"/>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DD0E4342-C8BC-9C26-2841-D8800EED84B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76017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1D6F-D34B-293B-57B4-85D786FF6CCD}"/>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Who walked to school today?</a:t>
            </a:r>
            <a:endParaRPr lang="en-US" dirty="0"/>
          </a:p>
        </p:txBody>
      </p:sp>
      <p:pic>
        <p:nvPicPr>
          <p:cNvPr id="10" name="Picture Placeholder 9" descr="A black and white photo of a house">
            <a:extLst>
              <a:ext uri="{FF2B5EF4-FFF2-40B4-BE49-F238E27FC236}">
                <a16:creationId xmlns:a16="http://schemas.microsoft.com/office/drawing/2014/main" id="{E6B679CD-0BC1-2907-57CD-1B7145550A70}"/>
              </a:ext>
            </a:extLst>
          </p:cNvPr>
          <p:cNvPicPr>
            <a:picLocks noGrp="1" noChangeAspect="1"/>
          </p:cNvPicPr>
          <p:nvPr>
            <p:ph type="pic" sz="quarter" idx="12"/>
          </p:nvPr>
        </p:nvPicPr>
        <p:blipFill>
          <a:blip r:embed="rId3"/>
          <a:srcRect l="13510" r="13510"/>
          <a:stretch>
            <a:fillRect/>
          </a:stretch>
        </p:blipFill>
        <p:spPr/>
      </p:pic>
      <p:sp>
        <p:nvSpPr>
          <p:cNvPr id="4" name="Text Placeholder 3">
            <a:extLst>
              <a:ext uri="{FF2B5EF4-FFF2-40B4-BE49-F238E27FC236}">
                <a16:creationId xmlns:a16="http://schemas.microsoft.com/office/drawing/2014/main" id="{3456F4B0-76CA-04F5-BFB6-8EA636DCE6ED}"/>
              </a:ext>
            </a:extLst>
          </p:cNvPr>
          <p:cNvSpPr>
            <a:spLocks noGrp="1"/>
          </p:cNvSpPr>
          <p:nvPr>
            <p:ph type="body" sz="half" idx="16"/>
          </p:nvPr>
        </p:nvSpPr>
        <p:spPr>
          <a:xfrm>
            <a:off x="4711295" y="1340495"/>
            <a:ext cx="2263258" cy="913579"/>
          </a:xfrm>
        </p:spPr>
        <p:txBody>
          <a:bodyPr/>
          <a:lstStyle/>
          <a:p>
            <a:pPr algn="ctr"/>
            <a:r>
              <a:rPr lang="en-GB" sz="2400" dirty="0">
                <a:latin typeface="Arial" panose="020B0604020202020204" pitchFamily="34" charset="0"/>
                <a:cs typeface="Arial" panose="020B0604020202020204" pitchFamily="34" charset="0"/>
              </a:rPr>
              <a:t>Is your house historical?</a:t>
            </a:r>
          </a:p>
        </p:txBody>
      </p:sp>
      <p:sp>
        <p:nvSpPr>
          <p:cNvPr id="5" name="Text Placeholder 4">
            <a:extLst>
              <a:ext uri="{FF2B5EF4-FFF2-40B4-BE49-F238E27FC236}">
                <a16:creationId xmlns:a16="http://schemas.microsoft.com/office/drawing/2014/main" id="{98337A8F-EACC-57E6-DDE2-7B2B6E7527E0}"/>
              </a:ext>
            </a:extLst>
          </p:cNvPr>
          <p:cNvSpPr>
            <a:spLocks noGrp="1"/>
          </p:cNvSpPr>
          <p:nvPr>
            <p:ph type="body" sz="half" idx="15"/>
          </p:nvPr>
        </p:nvSpPr>
        <p:spPr>
          <a:xfrm>
            <a:off x="4277912" y="2377322"/>
            <a:ext cx="3078329" cy="997270"/>
          </a:xfrm>
        </p:spPr>
        <p:txBody>
          <a:bodyPr/>
          <a:lstStyle/>
          <a:p>
            <a:pPr algn="ctr"/>
            <a:r>
              <a:rPr lang="en-GB" sz="2400" dirty="0">
                <a:latin typeface="Arial" panose="020B0604020202020204" pitchFamily="34" charset="0"/>
                <a:cs typeface="Arial" panose="020B0604020202020204" pitchFamily="34" charset="0"/>
              </a:rPr>
              <a:t>How old do you think your house is?</a:t>
            </a:r>
          </a:p>
        </p:txBody>
      </p:sp>
      <p:pic>
        <p:nvPicPr>
          <p:cNvPr id="12" name="Picture Placeholder 11" descr="A house with a fence and grass">
            <a:extLst>
              <a:ext uri="{FF2B5EF4-FFF2-40B4-BE49-F238E27FC236}">
                <a16:creationId xmlns:a16="http://schemas.microsoft.com/office/drawing/2014/main" id="{78C50055-F3B6-83AC-646B-E4539C3655D1}"/>
              </a:ext>
            </a:extLst>
          </p:cNvPr>
          <p:cNvPicPr>
            <a:picLocks noGrp="1" noChangeAspect="1"/>
          </p:cNvPicPr>
          <p:nvPr>
            <p:ph type="pic" sz="quarter" idx="17"/>
          </p:nvPr>
        </p:nvPicPr>
        <p:blipFill>
          <a:blip r:embed="rId4"/>
          <a:srcRect l="17165" r="17165"/>
          <a:stretch>
            <a:fillRect/>
          </a:stretch>
        </p:blipFill>
        <p:spPr/>
      </p:pic>
      <p:grpSp>
        <p:nvGrpSpPr>
          <p:cNvPr id="13" name="Think-Char">
            <a:extLst>
              <a:ext uri="{FF2B5EF4-FFF2-40B4-BE49-F238E27FC236}">
                <a16:creationId xmlns:a16="http://schemas.microsoft.com/office/drawing/2014/main" id="{E312DFF5-8B68-872B-7B2D-7EFB18319DC4}"/>
              </a:ext>
              <a:ext uri="{C183D7F6-B498-43B3-948B-1728B52AA6E4}">
                <adec:decorative xmlns:adec="http://schemas.microsoft.com/office/drawing/2017/decorative" val="1"/>
              </a:ext>
            </a:extLst>
          </p:cNvPr>
          <p:cNvGrpSpPr/>
          <p:nvPr/>
        </p:nvGrpSpPr>
        <p:grpSpPr>
          <a:xfrm>
            <a:off x="4876191" y="3810000"/>
            <a:ext cx="1861022" cy="1991082"/>
            <a:chOff x="215745" y="890004"/>
            <a:chExt cx="2491274" cy="2665380"/>
          </a:xfrm>
        </p:grpSpPr>
        <p:sp>
          <p:nvSpPr>
            <p:cNvPr id="14" name="Deco-Washi">
              <a:extLst>
                <a:ext uri="{FF2B5EF4-FFF2-40B4-BE49-F238E27FC236}">
                  <a16:creationId xmlns:a16="http://schemas.microsoft.com/office/drawing/2014/main" id="{DC50C925-75F6-86A6-A47B-EFC98BE46464}"/>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5" name="Text Placeholder">
              <a:extLst>
                <a:ext uri="{FF2B5EF4-FFF2-40B4-BE49-F238E27FC236}">
                  <a16:creationId xmlns:a16="http://schemas.microsoft.com/office/drawing/2014/main" id="{380C8F74-65CC-16E7-F64F-1C0D012EBDCD}"/>
                </a:ext>
                <a:ext uri="{C183D7F6-B498-43B3-948B-1728B52AA6E4}">
                  <adec:decorative xmlns:adec="http://schemas.microsoft.com/office/drawing/2017/decorative" val="1"/>
                </a:ext>
              </a:extLst>
            </p:cNvPr>
            <p:cNvSpPr txBox="1">
              <a:spLocks/>
            </p:cNvSpPr>
            <p:nvPr/>
          </p:nvSpPr>
          <p:spPr>
            <a:xfrm rot="21383919">
              <a:off x="1094382" y="1014434"/>
              <a:ext cx="1455846" cy="414338"/>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16" name="Think-icon">
              <a:extLst>
                <a:ext uri="{FF2B5EF4-FFF2-40B4-BE49-F238E27FC236}">
                  <a16:creationId xmlns:a16="http://schemas.microsoft.com/office/drawing/2014/main" id="{11517AD1-14BE-5453-DBCD-C16540B37FF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745" y="1155274"/>
              <a:ext cx="2116867" cy="2400110"/>
            </a:xfrm>
            <a:prstGeom prst="rect">
              <a:avLst/>
            </a:prstGeom>
          </p:spPr>
        </p:pic>
      </p:grpSp>
    </p:spTree>
    <p:extLst>
      <p:ext uri="{BB962C8B-B14F-4D97-AF65-F5344CB8AC3E}">
        <p14:creationId xmlns:p14="http://schemas.microsoft.com/office/powerpoint/2010/main" val="3761528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671E2-3E5C-02DC-6281-7AC2188E61A6}"/>
              </a:ext>
            </a:extLst>
          </p:cNvPr>
          <p:cNvSpPr>
            <a:spLocks noGrp="1"/>
          </p:cNvSpPr>
          <p:nvPr>
            <p:ph type="title"/>
          </p:nvPr>
        </p:nvSpPr>
        <p:spPr>
          <a:xfrm>
            <a:off x="357187" y="365126"/>
            <a:ext cx="2065379" cy="710288"/>
          </a:xfrm>
        </p:spPr>
        <p:txBody>
          <a:bodyPr/>
          <a:lstStyle/>
          <a:p>
            <a:r>
              <a:rPr lang="en-GB" dirty="0"/>
              <a:t>Photo 11</a:t>
            </a:r>
          </a:p>
        </p:txBody>
      </p:sp>
      <p:pic>
        <p:nvPicPr>
          <p:cNvPr id="4" name="Picture 3" descr="Exterior view of Easiform housing at Gosport, Hampshire ">
            <a:extLst>
              <a:ext uri="{FF2B5EF4-FFF2-40B4-BE49-F238E27FC236}">
                <a16:creationId xmlns:a16="http://schemas.microsoft.com/office/drawing/2014/main" id="{1DDC0F44-D796-8EF0-BC23-05A35AECE35A}"/>
              </a:ext>
            </a:extLst>
          </p:cNvPr>
          <p:cNvPicPr>
            <a:picLocks noChangeAspect="1"/>
          </p:cNvPicPr>
          <p:nvPr/>
        </p:nvPicPr>
        <p:blipFill>
          <a:blip r:embed="rId3">
            <a:grayscl/>
          </a:blip>
          <a:stretch>
            <a:fillRect/>
          </a:stretch>
        </p:blipFill>
        <p:spPr>
          <a:xfrm>
            <a:off x="2083104" y="11875"/>
            <a:ext cx="9473420" cy="6846125"/>
          </a:xfrm>
          <a:prstGeom prst="rect">
            <a:avLst/>
          </a:prstGeom>
        </p:spPr>
      </p:pic>
    </p:spTree>
    <p:extLst>
      <p:ext uri="{BB962C8B-B14F-4D97-AF65-F5344CB8AC3E}">
        <p14:creationId xmlns:p14="http://schemas.microsoft.com/office/powerpoint/2010/main" val="2305306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12</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Men building the shuttering for the construction of an Easiform house on a housing estate in Hastings, East Sussex.&#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4D1F865D-B326-F15B-F3A9-D0123ABFAECD}"/>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38794C3C-5867-6950-59A8-AFCED42ABE10}"/>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13FA9DBF-2BDD-FBFD-7D8B-099065DD8B7E}"/>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91D5795B-CAA2-6D23-D175-50ADED7AD3E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2834598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6B5E-C863-5F66-58D5-D10BB5DCB2B2}"/>
              </a:ext>
            </a:extLst>
          </p:cNvPr>
          <p:cNvSpPr>
            <a:spLocks noGrp="1"/>
          </p:cNvSpPr>
          <p:nvPr>
            <p:ph type="title"/>
          </p:nvPr>
        </p:nvSpPr>
        <p:spPr>
          <a:xfrm>
            <a:off x="357187" y="365126"/>
            <a:ext cx="1994127" cy="710288"/>
          </a:xfrm>
        </p:spPr>
        <p:txBody>
          <a:bodyPr/>
          <a:lstStyle/>
          <a:p>
            <a:r>
              <a:rPr lang="en-GB" dirty="0"/>
              <a:t>Photo 12</a:t>
            </a:r>
          </a:p>
        </p:txBody>
      </p:sp>
      <p:pic>
        <p:nvPicPr>
          <p:cNvPr id="4" name="Picture 3" descr="Men building the shuttering for the construction of an Easiform house on a housing estate in Hastings, East Sussex.">
            <a:extLst>
              <a:ext uri="{FF2B5EF4-FFF2-40B4-BE49-F238E27FC236}">
                <a16:creationId xmlns:a16="http://schemas.microsoft.com/office/drawing/2014/main" id="{87F9A442-B06A-7DE0-5C04-54BADE1FD6C3}"/>
              </a:ext>
            </a:extLst>
          </p:cNvPr>
          <p:cNvPicPr>
            <a:picLocks noChangeAspect="1"/>
          </p:cNvPicPr>
          <p:nvPr/>
        </p:nvPicPr>
        <p:blipFill>
          <a:blip r:embed="rId3"/>
          <a:stretch>
            <a:fillRect/>
          </a:stretch>
        </p:blipFill>
        <p:spPr>
          <a:xfrm>
            <a:off x="2812161" y="0"/>
            <a:ext cx="6567678" cy="6858000"/>
          </a:xfrm>
          <a:prstGeom prst="rect">
            <a:avLst/>
          </a:prstGeom>
        </p:spPr>
      </p:pic>
    </p:spTree>
    <p:extLst>
      <p:ext uri="{BB962C8B-B14F-4D97-AF65-F5344CB8AC3E}">
        <p14:creationId xmlns:p14="http://schemas.microsoft.com/office/powerpoint/2010/main" val="1723277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13</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group portrait of five Laing workers, wearing shirts and flat caps, involved in the construction of three-storey blocks of flats for the 'Plymouth 20' Easiform housing contract.&#10;Date: 12 Apr 1956 &#10;Location: City Of Plymouth &#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4F510344-03E1-37A5-2F3F-D800E9A10D92}"/>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0D1FF3AD-9651-C18D-4B11-076E7BB152DE}"/>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72A7107D-D736-FC27-31B5-DC063216EC66}"/>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1A34741C-B1D1-79D0-5A12-FFCC0D2B8F8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3812172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558D-CA12-A5C2-DBC4-E003B34B4AF0}"/>
              </a:ext>
            </a:extLst>
          </p:cNvPr>
          <p:cNvSpPr>
            <a:spLocks noGrp="1"/>
          </p:cNvSpPr>
          <p:nvPr>
            <p:ph type="title"/>
          </p:nvPr>
        </p:nvSpPr>
        <p:spPr>
          <a:xfrm>
            <a:off x="357188" y="365126"/>
            <a:ext cx="2017878" cy="710288"/>
          </a:xfrm>
        </p:spPr>
        <p:txBody>
          <a:bodyPr/>
          <a:lstStyle/>
          <a:p>
            <a:r>
              <a:rPr lang="en-GB" dirty="0"/>
              <a:t>Photo 13</a:t>
            </a:r>
          </a:p>
        </p:txBody>
      </p:sp>
      <p:pic>
        <p:nvPicPr>
          <p:cNvPr id="4" name="Picture 3" descr="A group portrait of five Laing workers, wearing shirts and flat caps, involved in the construction of three-storey blocks of flats for the 'Plymouth 20' Easiform housing contract.">
            <a:extLst>
              <a:ext uri="{FF2B5EF4-FFF2-40B4-BE49-F238E27FC236}">
                <a16:creationId xmlns:a16="http://schemas.microsoft.com/office/drawing/2014/main" id="{B69AFE4E-FC45-96C2-5FAF-8A4C00C843BA}"/>
              </a:ext>
            </a:extLst>
          </p:cNvPr>
          <p:cNvPicPr>
            <a:picLocks noChangeAspect="1"/>
          </p:cNvPicPr>
          <p:nvPr/>
        </p:nvPicPr>
        <p:blipFill>
          <a:blip r:embed="rId3"/>
          <a:stretch>
            <a:fillRect/>
          </a:stretch>
        </p:blipFill>
        <p:spPr>
          <a:xfrm>
            <a:off x="2696718" y="0"/>
            <a:ext cx="6798564" cy="6858000"/>
          </a:xfrm>
          <a:prstGeom prst="rect">
            <a:avLst/>
          </a:prstGeom>
        </p:spPr>
      </p:pic>
    </p:spTree>
    <p:extLst>
      <p:ext uri="{BB962C8B-B14F-4D97-AF65-F5344CB8AC3E}">
        <p14:creationId xmlns:p14="http://schemas.microsoft.com/office/powerpoint/2010/main" val="1192472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14</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group of women looking through the window of an Easiform flat, the 3000th Easiform dwelling to be completed in Bristol, as a policeman guards the entrance on the day of the opening ceremony in 1952 &#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EA079CDC-189E-0B2E-7989-5A765EEBB214}"/>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F4D161BE-090A-9732-467D-9057CD6C1FDF}"/>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EA4723E0-4AFC-4F74-34F0-237ED57B1C9D}"/>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94D1AAE3-244C-0ABB-4C3D-A2F00D2CE9E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554955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4B-BA26-06D7-89E2-6877EEBB9FE4}"/>
              </a:ext>
            </a:extLst>
          </p:cNvPr>
          <p:cNvSpPr>
            <a:spLocks noGrp="1"/>
          </p:cNvSpPr>
          <p:nvPr>
            <p:ph type="title"/>
          </p:nvPr>
        </p:nvSpPr>
        <p:spPr>
          <a:xfrm>
            <a:off x="357187" y="365126"/>
            <a:ext cx="1958501" cy="710288"/>
          </a:xfrm>
        </p:spPr>
        <p:txBody>
          <a:bodyPr/>
          <a:lstStyle/>
          <a:p>
            <a:r>
              <a:rPr lang="en-GB" dirty="0"/>
              <a:t>Photo 14</a:t>
            </a:r>
          </a:p>
        </p:txBody>
      </p:sp>
      <p:pic>
        <p:nvPicPr>
          <p:cNvPr id="4" name="Picture 3" descr="A group of women looking through the window of an Easiform flat, the 3000th Easiform dwelling to be completed in Bristol, as a policeman guards the entrance on the day of the opening ceremony in 1952.">
            <a:extLst>
              <a:ext uri="{FF2B5EF4-FFF2-40B4-BE49-F238E27FC236}">
                <a16:creationId xmlns:a16="http://schemas.microsoft.com/office/drawing/2014/main" id="{70523265-CAC2-9CB0-D343-0BE71D9F6871}"/>
              </a:ext>
            </a:extLst>
          </p:cNvPr>
          <p:cNvPicPr>
            <a:picLocks noChangeAspect="1"/>
          </p:cNvPicPr>
          <p:nvPr/>
        </p:nvPicPr>
        <p:blipFill>
          <a:blip r:embed="rId3"/>
          <a:stretch>
            <a:fillRect/>
          </a:stretch>
        </p:blipFill>
        <p:spPr>
          <a:xfrm>
            <a:off x="2661275" y="0"/>
            <a:ext cx="6869449" cy="6858000"/>
          </a:xfrm>
          <a:prstGeom prst="rect">
            <a:avLst/>
          </a:prstGeom>
        </p:spPr>
      </p:pic>
    </p:spTree>
    <p:extLst>
      <p:ext uri="{BB962C8B-B14F-4D97-AF65-F5344CB8AC3E}">
        <p14:creationId xmlns:p14="http://schemas.microsoft.com/office/powerpoint/2010/main" val="752309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15</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portrait of Tony Morris, the General Foreman of an Easiform housing site in Taunton, posed on a bicycle wearing a suit and a trilby hat, in 1957.&#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CAB46D38-1152-6013-4A7C-405E0DCC139C}"/>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4CDFBEDC-0E88-8D2A-3059-ACB826A6CAFC}"/>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303192B1-530C-F081-DFAB-CB1015BF7878}"/>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883269A7-8D1D-964B-724A-5F6DA0F0677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131568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F767-84E4-8467-FAB8-17C00EA7254B}"/>
              </a:ext>
            </a:extLst>
          </p:cNvPr>
          <p:cNvSpPr>
            <a:spLocks noGrp="1"/>
          </p:cNvSpPr>
          <p:nvPr>
            <p:ph type="title"/>
          </p:nvPr>
        </p:nvSpPr>
        <p:spPr>
          <a:xfrm>
            <a:off x="357187" y="365126"/>
            <a:ext cx="2041629" cy="710288"/>
          </a:xfrm>
        </p:spPr>
        <p:txBody>
          <a:bodyPr/>
          <a:lstStyle/>
          <a:p>
            <a:r>
              <a:rPr lang="en-GB" dirty="0"/>
              <a:t>Photo 15</a:t>
            </a:r>
          </a:p>
        </p:txBody>
      </p:sp>
      <p:pic>
        <p:nvPicPr>
          <p:cNvPr id="4" name="Picture 3" descr="A portrait of Tony Morris, the General Foreman of an Easiform housing site in Taunton, posed on a bicycle wearing a suit and a trilby hat, in 1957.">
            <a:extLst>
              <a:ext uri="{FF2B5EF4-FFF2-40B4-BE49-F238E27FC236}">
                <a16:creationId xmlns:a16="http://schemas.microsoft.com/office/drawing/2014/main" id="{54CC96BA-5FD2-1A3C-ED31-C9404724A5EA}"/>
              </a:ext>
            </a:extLst>
          </p:cNvPr>
          <p:cNvPicPr>
            <a:picLocks noChangeAspect="1"/>
          </p:cNvPicPr>
          <p:nvPr/>
        </p:nvPicPr>
        <p:blipFill>
          <a:blip r:embed="rId3"/>
          <a:stretch>
            <a:fillRect/>
          </a:stretch>
        </p:blipFill>
        <p:spPr>
          <a:xfrm>
            <a:off x="2684145" y="0"/>
            <a:ext cx="6823710" cy="6858000"/>
          </a:xfrm>
          <a:prstGeom prst="rect">
            <a:avLst/>
          </a:prstGeom>
        </p:spPr>
      </p:pic>
    </p:spTree>
    <p:extLst>
      <p:ext uri="{BB962C8B-B14F-4D97-AF65-F5344CB8AC3E}">
        <p14:creationId xmlns:p14="http://schemas.microsoft.com/office/powerpoint/2010/main" val="209127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a:t>
            </a:r>
            <a:r>
              <a:rPr lang="en-US" dirty="0">
                <a:solidFill>
                  <a:schemeClr val="bg1"/>
                </a:solidFill>
              </a:rPr>
              <a:t>16</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The first house built by James and Ann Laing in 1848 at Sebergham, Allerdale, Cumbria&#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rcRect/>
          <a:stretch/>
        </p:blipFill>
        <p:spPr>
          <a:xfrm>
            <a:off x="6105302" y="1470025"/>
            <a:ext cx="5004246" cy="5022850"/>
          </a:xfrm>
        </p:spPr>
      </p:pic>
      <p:grpSp>
        <p:nvGrpSpPr>
          <p:cNvPr id="4" name="Examine Char">
            <a:extLst>
              <a:ext uri="{FF2B5EF4-FFF2-40B4-BE49-F238E27FC236}">
                <a16:creationId xmlns:a16="http://schemas.microsoft.com/office/drawing/2014/main" id="{0B604E22-9778-E783-820A-D31C0EA8110E}"/>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5" name="Washi">
              <a:extLst>
                <a:ext uri="{FF2B5EF4-FFF2-40B4-BE49-F238E27FC236}">
                  <a16:creationId xmlns:a16="http://schemas.microsoft.com/office/drawing/2014/main" id="{E904E644-3EED-3CA6-8EDB-403CBDA66693}"/>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7" name="Text Placeholder">
              <a:extLst>
                <a:ext uri="{FF2B5EF4-FFF2-40B4-BE49-F238E27FC236}">
                  <a16:creationId xmlns:a16="http://schemas.microsoft.com/office/drawing/2014/main" id="{E2AB2573-8CD9-0D7D-D9B8-88E1AB59A8DC}"/>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8" name="Examine-icon">
              <a:extLst>
                <a:ext uri="{FF2B5EF4-FFF2-40B4-BE49-F238E27FC236}">
                  <a16:creationId xmlns:a16="http://schemas.microsoft.com/office/drawing/2014/main" id="{9501CAE8-11CE-416B-93EE-55010EC785C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886172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C922-94B2-7B23-5CE3-2D7B3CA07C6D}"/>
              </a:ext>
            </a:extLst>
          </p:cNvPr>
          <p:cNvSpPr>
            <a:spLocks noGrp="1"/>
          </p:cNvSpPr>
          <p:nvPr>
            <p:ph type="title"/>
          </p:nvPr>
        </p:nvSpPr>
        <p:spPr>
          <a:xfrm>
            <a:off x="375396" y="524167"/>
            <a:ext cx="3109754" cy="2743200"/>
          </a:xfrm>
        </p:spPr>
        <p:txBody>
          <a:bodyPr>
            <a:normAutofit/>
          </a:bodyPr>
          <a:lstStyle/>
          <a:p>
            <a:r>
              <a:rPr lang="en-GB" sz="2400" dirty="0">
                <a:latin typeface="Arial" panose="020B0604020202020204" pitchFamily="34" charset="0"/>
                <a:cs typeface="Arial" panose="020B0604020202020204" pitchFamily="34" charset="0"/>
              </a:rPr>
              <a:t>Why are photos a good historical source?</a:t>
            </a:r>
            <a:br>
              <a:rPr lang="en-GB" sz="2400" dirty="0">
                <a:latin typeface="Arial" panose="020B0604020202020204" pitchFamily="34" charset="0"/>
                <a:cs typeface="Arial" panose="020B0604020202020204" pitchFamily="34" charset="0"/>
              </a:rPr>
            </a:b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What do you know/can you gather from these photos? </a:t>
            </a:r>
            <a:endParaRPr lang="en-US" dirty="0"/>
          </a:p>
        </p:txBody>
      </p:sp>
      <p:grpSp>
        <p:nvGrpSpPr>
          <p:cNvPr id="24" name="Consider Char">
            <a:extLst>
              <a:ext uri="{FF2B5EF4-FFF2-40B4-BE49-F238E27FC236}">
                <a16:creationId xmlns:a16="http://schemas.microsoft.com/office/drawing/2014/main" id="{1E26DF91-44F3-3761-62AC-743135138A85}"/>
              </a:ext>
              <a:ext uri="{C183D7F6-B498-43B3-948B-1728B52AA6E4}">
                <adec:decorative xmlns:adec="http://schemas.microsoft.com/office/drawing/2017/decorative" val="1"/>
              </a:ext>
            </a:extLst>
          </p:cNvPr>
          <p:cNvGrpSpPr/>
          <p:nvPr/>
        </p:nvGrpSpPr>
        <p:grpSpPr>
          <a:xfrm>
            <a:off x="380092" y="4561840"/>
            <a:ext cx="1704064" cy="2194501"/>
            <a:chOff x="8257250" y="394378"/>
            <a:chExt cx="2568902" cy="3308244"/>
          </a:xfrm>
        </p:grpSpPr>
        <p:sp>
          <p:nvSpPr>
            <p:cNvPr id="25" name="Washi">
              <a:extLst>
                <a:ext uri="{FF2B5EF4-FFF2-40B4-BE49-F238E27FC236}">
                  <a16:creationId xmlns:a16="http://schemas.microsoft.com/office/drawing/2014/main" id="{CAD87B62-D770-8126-2F03-56312E4DB5D5}"/>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6" name="Text Placeholder">
              <a:extLst>
                <a:ext uri="{FF2B5EF4-FFF2-40B4-BE49-F238E27FC236}">
                  <a16:creationId xmlns:a16="http://schemas.microsoft.com/office/drawing/2014/main" id="{92011212-1912-343D-2F58-0E18A75A8684}"/>
                </a:ext>
              </a:extLst>
            </p:cNvPr>
            <p:cNvSpPr txBox="1">
              <a:spLocks/>
            </p:cNvSpPr>
            <p:nvPr/>
          </p:nvSpPr>
          <p:spPr>
            <a:xfrm rot="21383919">
              <a:off x="8257250" y="580805"/>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a:solidFill>
                    <a:srgbClr val="3F3F3F"/>
                  </a:solidFill>
                  <a:latin typeface="Helvetica" pitchFamily="2" charset="0"/>
                </a:rPr>
                <a:t>Consider</a:t>
              </a:r>
              <a:endParaRPr lang="en-GB" sz="5400">
                <a:solidFill>
                  <a:srgbClr val="3F3F3F"/>
                </a:solidFill>
                <a:effectLst/>
                <a:latin typeface="Helvetica" pitchFamily="2" charset="0"/>
              </a:endParaRPr>
            </a:p>
          </p:txBody>
        </p:sp>
        <p:pic>
          <p:nvPicPr>
            <p:cNvPr id="27" name="Consider-icon" descr="Consider character icon">
              <a:extLst>
                <a:ext uri="{FF2B5EF4-FFF2-40B4-BE49-F238E27FC236}">
                  <a16:creationId xmlns:a16="http://schemas.microsoft.com/office/drawing/2014/main" id="{80FFC5F2-8BD7-CA60-9197-F99498E03BEA}"/>
                </a:ext>
              </a:extLst>
            </p:cNvPr>
            <p:cNvPicPr>
              <a:picLocks noChangeAspect="1"/>
            </p:cNvPicPr>
            <p:nvPr/>
          </p:nvPicPr>
          <p:blipFill>
            <a:blip r:embed="rId5"/>
            <a:stretch>
              <a:fillRect/>
            </a:stretch>
          </p:blipFill>
          <p:spPr>
            <a:xfrm>
              <a:off x="8273064" y="1091568"/>
              <a:ext cx="2466497" cy="2611054"/>
            </a:xfrm>
            <a:prstGeom prst="rect">
              <a:avLst/>
            </a:prstGeom>
          </p:spPr>
        </p:pic>
      </p:grpSp>
      <p:pic>
        <p:nvPicPr>
          <p:cNvPr id="9" name="Picture Placeholder 8" descr="A truck loading dirt into a road">
            <a:extLst>
              <a:ext uri="{FF2B5EF4-FFF2-40B4-BE49-F238E27FC236}">
                <a16:creationId xmlns:a16="http://schemas.microsoft.com/office/drawing/2014/main" id="{DCC4DB7A-06BD-EDBD-251C-1610F6D8A2EE}"/>
              </a:ext>
            </a:extLst>
          </p:cNvPr>
          <p:cNvPicPr>
            <a:picLocks noGrp="1" noChangeAspect="1"/>
          </p:cNvPicPr>
          <p:nvPr>
            <p:ph type="pic" sz="quarter" idx="10"/>
          </p:nvPr>
        </p:nvPicPr>
        <p:blipFill>
          <a:blip r:embed="rId6"/>
          <a:srcRect l="17665" r="17665"/>
          <a:stretch>
            <a:fillRect/>
          </a:stretch>
        </p:blipFill>
        <p:spPr>
          <a:xfrm>
            <a:off x="3561349" y="332380"/>
            <a:ext cx="3025475" cy="2394220"/>
          </a:xfrm>
        </p:spPr>
      </p:pic>
      <p:pic>
        <p:nvPicPr>
          <p:cNvPr id="11" name="Picture Placeholder 10" descr="A person and person looking at a sign">
            <a:extLst>
              <a:ext uri="{FF2B5EF4-FFF2-40B4-BE49-F238E27FC236}">
                <a16:creationId xmlns:a16="http://schemas.microsoft.com/office/drawing/2014/main" id="{73BE1CD8-C632-19CF-DBF7-78994544D040}"/>
              </a:ext>
            </a:extLst>
          </p:cNvPr>
          <p:cNvPicPr>
            <a:picLocks noGrp="1" noChangeAspect="1"/>
          </p:cNvPicPr>
          <p:nvPr>
            <p:ph type="pic" sz="quarter" idx="12"/>
          </p:nvPr>
        </p:nvPicPr>
        <p:blipFill>
          <a:blip r:embed="rId7"/>
          <a:srcRect l="10541" r="10541"/>
          <a:stretch>
            <a:fillRect/>
          </a:stretch>
        </p:blipFill>
        <p:spPr>
          <a:xfrm>
            <a:off x="5540207" y="1816824"/>
            <a:ext cx="3025476" cy="2743200"/>
          </a:xfrm>
        </p:spPr>
      </p:pic>
      <p:pic>
        <p:nvPicPr>
          <p:cNvPr id="13" name="Picture Placeholder 12" descr="A group of people standing on stairs">
            <a:extLst>
              <a:ext uri="{FF2B5EF4-FFF2-40B4-BE49-F238E27FC236}">
                <a16:creationId xmlns:a16="http://schemas.microsoft.com/office/drawing/2014/main" id="{EA1EC2EA-E547-9B8A-8030-7D6CAEA17BA0}"/>
              </a:ext>
            </a:extLst>
          </p:cNvPr>
          <p:cNvPicPr>
            <a:picLocks noGrp="1" noChangeAspect="1"/>
          </p:cNvPicPr>
          <p:nvPr>
            <p:ph type="pic" sz="quarter" idx="11"/>
          </p:nvPr>
        </p:nvPicPr>
        <p:blipFill>
          <a:blip r:embed="rId8"/>
          <a:srcRect t="15832" b="15832"/>
          <a:stretch>
            <a:fillRect/>
          </a:stretch>
        </p:blipFill>
        <p:spPr>
          <a:xfrm>
            <a:off x="7687103" y="330848"/>
            <a:ext cx="3486999" cy="2395552"/>
          </a:xfrm>
        </p:spPr>
      </p:pic>
      <p:pic>
        <p:nvPicPr>
          <p:cNvPr id="15" name="Picture Placeholder 14" descr="A person working on a stained glass window">
            <a:extLst>
              <a:ext uri="{FF2B5EF4-FFF2-40B4-BE49-F238E27FC236}">
                <a16:creationId xmlns:a16="http://schemas.microsoft.com/office/drawing/2014/main" id="{E2D0B734-8168-7EA9-383D-740939EA1B36}"/>
              </a:ext>
            </a:extLst>
          </p:cNvPr>
          <p:cNvPicPr>
            <a:picLocks noGrp="1" noChangeAspect="1"/>
          </p:cNvPicPr>
          <p:nvPr>
            <p:ph type="pic" sz="quarter" idx="13"/>
          </p:nvPr>
        </p:nvPicPr>
        <p:blipFill>
          <a:blip r:embed="rId9"/>
          <a:srcRect t="2246" b="2246"/>
          <a:stretch>
            <a:fillRect/>
          </a:stretch>
        </p:blipFill>
        <p:spPr>
          <a:xfrm>
            <a:off x="2737780" y="3463964"/>
            <a:ext cx="4727624" cy="3452813"/>
          </a:xfrm>
        </p:spPr>
      </p:pic>
      <p:pic>
        <p:nvPicPr>
          <p:cNvPr id="17" name="Picture Placeholder 16" descr="A mosque with a dome and a tower">
            <a:extLst>
              <a:ext uri="{FF2B5EF4-FFF2-40B4-BE49-F238E27FC236}">
                <a16:creationId xmlns:a16="http://schemas.microsoft.com/office/drawing/2014/main" id="{FEE2EFDC-B216-E4E4-B17D-CD664DE6F345}"/>
              </a:ext>
            </a:extLst>
          </p:cNvPr>
          <p:cNvPicPr>
            <a:picLocks noGrp="1" noChangeAspect="1"/>
          </p:cNvPicPr>
          <p:nvPr>
            <p:ph type="pic" sz="quarter" idx="14"/>
          </p:nvPr>
        </p:nvPicPr>
        <p:blipFill>
          <a:blip r:embed="rId10"/>
          <a:srcRect t="17929" b="17929"/>
          <a:stretch>
            <a:fillRect/>
          </a:stretch>
        </p:blipFill>
        <p:spPr>
          <a:xfrm>
            <a:off x="7405384" y="3650448"/>
            <a:ext cx="4402514" cy="3079847"/>
          </a:xfrm>
        </p:spPr>
      </p:pic>
      <p:pic>
        <p:nvPicPr>
          <p:cNvPr id="21" name="Question Mark">
            <a:extLst>
              <a:ext uri="{FF2B5EF4-FFF2-40B4-BE49-F238E27FC236}">
                <a16:creationId xmlns:a16="http://schemas.microsoft.com/office/drawing/2014/main" id="{459D9F87-5147-87EB-F7D3-E681611D9DA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561028">
            <a:off x="2410722" y="5271672"/>
            <a:ext cx="627133" cy="1109970"/>
          </a:xfrm>
          <a:prstGeom prst="rect">
            <a:avLst/>
          </a:prstGeom>
        </p:spPr>
      </p:pic>
      <p:pic>
        <p:nvPicPr>
          <p:cNvPr id="22" name="Question Mark">
            <a:extLst>
              <a:ext uri="{FF2B5EF4-FFF2-40B4-BE49-F238E27FC236}">
                <a16:creationId xmlns:a16="http://schemas.microsoft.com/office/drawing/2014/main" id="{01F317CA-46A1-5E1C-28F9-B2E5CF529186}"/>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411017">
            <a:off x="10008353" y="2244914"/>
            <a:ext cx="744846" cy="1318312"/>
          </a:xfrm>
          <a:prstGeom prst="rect">
            <a:avLst/>
          </a:prstGeom>
        </p:spPr>
      </p:pic>
      <p:pic>
        <p:nvPicPr>
          <p:cNvPr id="23" name="Question Mark">
            <a:extLst>
              <a:ext uri="{FF2B5EF4-FFF2-40B4-BE49-F238E27FC236}">
                <a16:creationId xmlns:a16="http://schemas.microsoft.com/office/drawing/2014/main" id="{11AA1864-5068-F88B-7F9A-AF2B599DCF0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561028">
            <a:off x="6798487" y="337352"/>
            <a:ext cx="627133" cy="1109970"/>
          </a:xfrm>
          <a:prstGeom prst="rect">
            <a:avLst/>
          </a:prstGeom>
        </p:spPr>
      </p:pic>
    </p:spTree>
    <p:extLst>
      <p:ext uri="{BB962C8B-B14F-4D97-AF65-F5344CB8AC3E}">
        <p14:creationId xmlns:p14="http://schemas.microsoft.com/office/powerpoint/2010/main" val="153431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FF64-B6FE-28B8-D9CF-2AD0104F73DB}"/>
              </a:ext>
            </a:extLst>
          </p:cNvPr>
          <p:cNvSpPr>
            <a:spLocks noGrp="1"/>
          </p:cNvSpPr>
          <p:nvPr>
            <p:ph type="title"/>
          </p:nvPr>
        </p:nvSpPr>
        <p:spPr>
          <a:xfrm>
            <a:off x="357187" y="365126"/>
            <a:ext cx="2148507" cy="710288"/>
          </a:xfrm>
        </p:spPr>
        <p:txBody>
          <a:bodyPr/>
          <a:lstStyle/>
          <a:p>
            <a:r>
              <a:rPr lang="en-GB" dirty="0"/>
              <a:t>Photo 16</a:t>
            </a:r>
          </a:p>
        </p:txBody>
      </p:sp>
      <p:pic>
        <p:nvPicPr>
          <p:cNvPr id="4" name="Picture 3" descr="The first house built by James and Ann Laing in 1848 at Sebergham, Allerdale, Cumbria.">
            <a:extLst>
              <a:ext uri="{FF2B5EF4-FFF2-40B4-BE49-F238E27FC236}">
                <a16:creationId xmlns:a16="http://schemas.microsoft.com/office/drawing/2014/main" id="{2E33594C-02FF-FD99-F5E1-AD210238069B}"/>
              </a:ext>
            </a:extLst>
          </p:cNvPr>
          <p:cNvPicPr>
            <a:picLocks noChangeAspect="1"/>
          </p:cNvPicPr>
          <p:nvPr/>
        </p:nvPicPr>
        <p:blipFill>
          <a:blip r:embed="rId3"/>
          <a:stretch>
            <a:fillRect/>
          </a:stretch>
        </p:blipFill>
        <p:spPr>
          <a:xfrm>
            <a:off x="2451203" y="536448"/>
            <a:ext cx="9144000" cy="6321552"/>
          </a:xfrm>
          <a:prstGeom prst="rect">
            <a:avLst/>
          </a:prstGeom>
        </p:spPr>
      </p:pic>
    </p:spTree>
    <p:extLst>
      <p:ext uri="{BB962C8B-B14F-4D97-AF65-F5344CB8AC3E}">
        <p14:creationId xmlns:p14="http://schemas.microsoft.com/office/powerpoint/2010/main" val="4033755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C922-94B2-7B23-5CE3-2D7B3CA07C6D}"/>
              </a:ext>
            </a:extLst>
          </p:cNvPr>
          <p:cNvSpPr>
            <a:spLocks noGrp="1"/>
          </p:cNvSpPr>
          <p:nvPr>
            <p:ph type="title"/>
          </p:nvPr>
        </p:nvSpPr>
        <p:spPr/>
        <p:txBody>
          <a:bodyPr>
            <a:normAutofit/>
          </a:bodyPr>
          <a:lstStyle/>
          <a:p>
            <a:r>
              <a:rPr lang="en-US" dirty="0"/>
              <a:t>Discuss your findings</a:t>
            </a:r>
          </a:p>
        </p:txBody>
      </p:sp>
      <p:sp>
        <p:nvSpPr>
          <p:cNvPr id="25" name="Content Placeholder 24">
            <a:extLst>
              <a:ext uri="{FF2B5EF4-FFF2-40B4-BE49-F238E27FC236}">
                <a16:creationId xmlns:a16="http://schemas.microsoft.com/office/drawing/2014/main" id="{8BA4CDCB-ED78-D5B5-A557-654F8F0DB960}"/>
              </a:ext>
            </a:extLst>
          </p:cNvPr>
          <p:cNvSpPr>
            <a:spLocks noGrp="1"/>
          </p:cNvSpPr>
          <p:nvPr>
            <p:ph idx="1"/>
          </p:nvPr>
        </p:nvSpPr>
        <p:spPr/>
        <p:txBody>
          <a:bodyPr>
            <a:normAutofit fontScale="92500"/>
          </a:bodyPr>
          <a:lstStyle/>
          <a:p>
            <a:r>
              <a:rPr lang="en-GB" sz="2800" dirty="0">
                <a:cs typeface="Arial" panose="020B0604020202020204" pitchFamily="34" charset="0"/>
              </a:rPr>
              <a:t>As a class discuss what you’ve learnt from looking at your photo.</a:t>
            </a:r>
          </a:p>
          <a:p>
            <a:br>
              <a:rPr lang="en-GB" sz="2800" dirty="0">
                <a:cs typeface="Arial" panose="020B0604020202020204" pitchFamily="34" charset="0"/>
              </a:rPr>
            </a:br>
            <a:r>
              <a:rPr lang="en-GB" sz="2800" dirty="0">
                <a:cs typeface="Arial" panose="020B0604020202020204" pitchFamily="34" charset="0"/>
              </a:rPr>
              <a:t>How could you try and answer any of the questions you wanted ask?</a:t>
            </a:r>
          </a:p>
          <a:p>
            <a:br>
              <a:rPr lang="en-GB" sz="2800" dirty="0">
                <a:cs typeface="Arial" panose="020B0604020202020204" pitchFamily="34" charset="0"/>
              </a:rPr>
            </a:br>
            <a:r>
              <a:rPr lang="en-GB" sz="2800" dirty="0">
                <a:cs typeface="Arial" panose="020B0604020202020204" pitchFamily="34" charset="0"/>
              </a:rPr>
              <a:t>Look at the information on the next slides – does it help you use the photos as an historical source of evidence?</a:t>
            </a:r>
            <a:br>
              <a:rPr lang="en-GB" sz="2800" dirty="0">
                <a:cs typeface="Arial" panose="020B0604020202020204" pitchFamily="34" charset="0"/>
              </a:rPr>
            </a:br>
            <a:endParaRPr lang="en-GB" dirty="0"/>
          </a:p>
        </p:txBody>
      </p:sp>
      <p:sp>
        <p:nvSpPr>
          <p:cNvPr id="28" name="Picture Placeholder 27">
            <a:extLst>
              <a:ext uri="{FF2B5EF4-FFF2-40B4-BE49-F238E27FC236}">
                <a16:creationId xmlns:a16="http://schemas.microsoft.com/office/drawing/2014/main" id="{52154D00-F6A2-4FAC-9FA4-E1B0E985479E}"/>
              </a:ext>
              <a:ext uri="{C183D7F6-B498-43B3-948B-1728B52AA6E4}">
                <adec:decorative xmlns:adec="http://schemas.microsoft.com/office/drawing/2017/decorative" val="1"/>
              </a:ext>
            </a:extLst>
          </p:cNvPr>
          <p:cNvSpPr>
            <a:spLocks noGrp="1"/>
          </p:cNvSpPr>
          <p:nvPr>
            <p:ph type="pic" sz="quarter" idx="24"/>
          </p:nvPr>
        </p:nvSpPr>
        <p:spPr>
          <a:xfrm>
            <a:off x="6986514" y="5234937"/>
            <a:ext cx="3643313" cy="579437"/>
          </a:xfrm>
        </p:spPr>
      </p:sp>
      <p:sp>
        <p:nvSpPr>
          <p:cNvPr id="27" name="Text Placeholder 26">
            <a:extLst>
              <a:ext uri="{FF2B5EF4-FFF2-40B4-BE49-F238E27FC236}">
                <a16:creationId xmlns:a16="http://schemas.microsoft.com/office/drawing/2014/main" id="{A8C123B0-04B8-285A-C95C-4737247D62B3}"/>
              </a:ext>
            </a:extLst>
          </p:cNvPr>
          <p:cNvSpPr>
            <a:spLocks noGrp="1"/>
          </p:cNvSpPr>
          <p:nvPr>
            <p:ph type="body" sz="quarter" idx="23"/>
          </p:nvPr>
        </p:nvSpPr>
        <p:spPr>
          <a:xfrm>
            <a:off x="7358912" y="5314401"/>
            <a:ext cx="2830459" cy="414338"/>
          </a:xfrm>
        </p:spPr>
        <p:txBody>
          <a:bodyPr/>
          <a:lstStyle/>
          <a:p>
            <a:r>
              <a:rPr lang="en-GB" dirty="0"/>
              <a:t>Discuss you findings</a:t>
            </a:r>
          </a:p>
        </p:txBody>
      </p:sp>
      <p:pic>
        <p:nvPicPr>
          <p:cNvPr id="40" name="Picture Placeholder 39" descr="Cartoon characters with different having a discussion">
            <a:extLst>
              <a:ext uri="{FF2B5EF4-FFF2-40B4-BE49-F238E27FC236}">
                <a16:creationId xmlns:a16="http://schemas.microsoft.com/office/drawing/2014/main" id="{1812165B-9F63-CBDA-ADAA-0A88B9C471D8}"/>
              </a:ext>
            </a:extLst>
          </p:cNvPr>
          <p:cNvPicPr>
            <a:picLocks noGrp="1" noChangeAspect="1"/>
          </p:cNvPicPr>
          <p:nvPr>
            <p:ph type="pic" sz="quarter" idx="14"/>
          </p:nvPr>
        </p:nvPicPr>
        <p:blipFill rotWithShape="1">
          <a:blip r:embed="rId3"/>
          <a:srcRect l="-625" r="3400"/>
          <a:stretch/>
        </p:blipFill>
        <p:spPr>
          <a:xfrm>
            <a:off x="6332596" y="1336430"/>
            <a:ext cx="4883092" cy="3832469"/>
          </a:xfrm>
        </p:spPr>
      </p:pic>
    </p:spTree>
    <p:extLst>
      <p:ext uri="{BB962C8B-B14F-4D97-AF65-F5344CB8AC3E}">
        <p14:creationId xmlns:p14="http://schemas.microsoft.com/office/powerpoint/2010/main" val="1190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9FCE9-051A-BF4B-588C-3BB6D9FC2F01}"/>
              </a:ext>
            </a:extLst>
          </p:cNvPr>
          <p:cNvSpPr>
            <a:spLocks noGrp="1"/>
          </p:cNvSpPr>
          <p:nvPr>
            <p:ph type="title"/>
          </p:nvPr>
        </p:nvSpPr>
        <p:spPr>
          <a:xfrm>
            <a:off x="357187" y="365126"/>
            <a:ext cx="4327485" cy="710288"/>
          </a:xfrm>
        </p:spPr>
        <p:txBody>
          <a:bodyPr/>
          <a:lstStyle/>
          <a:p>
            <a:r>
              <a:rPr lang="en-GB" dirty="0"/>
              <a:t>Photo 1 - Description</a:t>
            </a:r>
          </a:p>
        </p:txBody>
      </p:sp>
      <p:sp>
        <p:nvSpPr>
          <p:cNvPr id="3" name="Content Placeholder 2">
            <a:extLst>
              <a:ext uri="{FF2B5EF4-FFF2-40B4-BE49-F238E27FC236}">
                <a16:creationId xmlns:a16="http://schemas.microsoft.com/office/drawing/2014/main" id="{7EDCBE8A-2263-2427-1FA2-5D6555FEEAD4}"/>
              </a:ext>
            </a:extLst>
          </p:cNvPr>
          <p:cNvSpPr>
            <a:spLocks noGrp="1"/>
          </p:cNvSpPr>
          <p:nvPr>
            <p:ph idx="1"/>
          </p:nvPr>
        </p:nvSpPr>
        <p:spPr>
          <a:xfrm>
            <a:off x="381885" y="1470244"/>
            <a:ext cx="4139873" cy="5022630"/>
          </a:xfrm>
        </p:spPr>
        <p:txBody>
          <a:bodyPr/>
          <a:lstStyle/>
          <a:p>
            <a:r>
              <a:rPr lang="en-GB" sz="2400" dirty="0"/>
              <a:t>A man using an electric planer during the construction of a porch for an </a:t>
            </a:r>
            <a:r>
              <a:rPr lang="en-GB" sz="2400" dirty="0" err="1"/>
              <a:t>Easiform</a:t>
            </a:r>
            <a:r>
              <a:rPr lang="en-GB" sz="2400" dirty="0"/>
              <a:t> house</a:t>
            </a:r>
          </a:p>
          <a:p>
            <a:r>
              <a:rPr lang="en-GB" sz="2400" dirty="0"/>
              <a:t>Date: 10 March 1953 </a:t>
            </a:r>
          </a:p>
          <a:p>
            <a:r>
              <a:rPr lang="en-GB" sz="2400" dirty="0"/>
              <a:t>Location: Swindon </a:t>
            </a:r>
          </a:p>
          <a:p>
            <a:endParaRPr lang="en-GB" dirty="0"/>
          </a:p>
        </p:txBody>
      </p:sp>
      <p:pic>
        <p:nvPicPr>
          <p:cNvPr id="4" name="Picture 3" descr="A man in a flat cap and jacket working on a piece of wood.">
            <a:extLst>
              <a:ext uri="{FF2B5EF4-FFF2-40B4-BE49-F238E27FC236}">
                <a16:creationId xmlns:a16="http://schemas.microsoft.com/office/drawing/2014/main" id="{707D53F3-9C3F-614F-5EBE-E579A7E3067C}"/>
              </a:ext>
            </a:extLst>
          </p:cNvPr>
          <p:cNvPicPr>
            <a:picLocks noChangeAspect="1"/>
          </p:cNvPicPr>
          <p:nvPr/>
        </p:nvPicPr>
        <p:blipFill>
          <a:blip r:embed="rId3"/>
          <a:stretch>
            <a:fillRect/>
          </a:stretch>
        </p:blipFill>
        <p:spPr>
          <a:xfrm>
            <a:off x="4684672" y="0"/>
            <a:ext cx="6841998" cy="6858000"/>
          </a:xfrm>
          <a:prstGeom prst="rect">
            <a:avLst/>
          </a:prstGeom>
        </p:spPr>
      </p:pic>
    </p:spTree>
    <p:extLst>
      <p:ext uri="{BB962C8B-B14F-4D97-AF65-F5344CB8AC3E}">
        <p14:creationId xmlns:p14="http://schemas.microsoft.com/office/powerpoint/2010/main" val="1741611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AC2-584E-3381-7238-89B52A21E2E7}"/>
              </a:ext>
            </a:extLst>
          </p:cNvPr>
          <p:cNvSpPr>
            <a:spLocks noGrp="1"/>
          </p:cNvSpPr>
          <p:nvPr>
            <p:ph type="title"/>
          </p:nvPr>
        </p:nvSpPr>
        <p:spPr>
          <a:xfrm>
            <a:off x="357188" y="365126"/>
            <a:ext cx="4355820" cy="710288"/>
          </a:xfrm>
        </p:spPr>
        <p:txBody>
          <a:bodyPr/>
          <a:lstStyle/>
          <a:p>
            <a:r>
              <a:rPr lang="en-GB" dirty="0"/>
              <a:t>Photo 2 - Description</a:t>
            </a:r>
          </a:p>
        </p:txBody>
      </p:sp>
      <p:sp>
        <p:nvSpPr>
          <p:cNvPr id="3" name="Content Placeholder 2">
            <a:extLst>
              <a:ext uri="{FF2B5EF4-FFF2-40B4-BE49-F238E27FC236}">
                <a16:creationId xmlns:a16="http://schemas.microsoft.com/office/drawing/2014/main" id="{A6553519-BD4D-E891-FF96-A67B76A6092B}"/>
              </a:ext>
            </a:extLst>
          </p:cNvPr>
          <p:cNvSpPr>
            <a:spLocks noGrp="1"/>
          </p:cNvSpPr>
          <p:nvPr>
            <p:ph idx="1"/>
          </p:nvPr>
        </p:nvSpPr>
        <p:spPr>
          <a:xfrm>
            <a:off x="381885" y="1470244"/>
            <a:ext cx="4079583" cy="5022630"/>
          </a:xfrm>
        </p:spPr>
        <p:txBody>
          <a:bodyPr/>
          <a:lstStyle/>
          <a:p>
            <a:r>
              <a:rPr lang="en-GB" sz="2400" dirty="0"/>
              <a:t>A Laing vehicle delivering supplies to the </a:t>
            </a:r>
            <a:r>
              <a:rPr lang="en-GB" sz="2400" dirty="0" err="1"/>
              <a:t>Easiform</a:t>
            </a:r>
            <a:r>
              <a:rPr lang="en-GB" sz="2400" dirty="0"/>
              <a:t> Depot in Elstree</a:t>
            </a:r>
          </a:p>
          <a:p>
            <a:r>
              <a:rPr lang="en-GB" sz="2400" dirty="0"/>
              <a:t>Date: 5 January 1954 </a:t>
            </a:r>
          </a:p>
          <a:p>
            <a:r>
              <a:rPr lang="en-GB" sz="2400" dirty="0"/>
              <a:t>Location: Hertsmere, Hertfordshire </a:t>
            </a:r>
          </a:p>
          <a:p>
            <a:endParaRPr lang="en-GB" dirty="0"/>
          </a:p>
        </p:txBody>
      </p:sp>
      <p:pic>
        <p:nvPicPr>
          <p:cNvPr id="4" name="Picture 3" descr="A Laing vehicle delivering supplies to the Easiform Depot in Elstree">
            <a:extLst>
              <a:ext uri="{FF2B5EF4-FFF2-40B4-BE49-F238E27FC236}">
                <a16:creationId xmlns:a16="http://schemas.microsoft.com/office/drawing/2014/main" id="{7AFA02EA-DAEF-12F4-79DF-E83AB4551687}"/>
              </a:ext>
            </a:extLst>
          </p:cNvPr>
          <p:cNvPicPr>
            <a:picLocks noChangeAspect="1"/>
          </p:cNvPicPr>
          <p:nvPr/>
        </p:nvPicPr>
        <p:blipFill>
          <a:blip r:embed="rId3"/>
          <a:stretch>
            <a:fillRect/>
          </a:stretch>
        </p:blipFill>
        <p:spPr>
          <a:xfrm>
            <a:off x="4713007" y="0"/>
            <a:ext cx="6805422" cy="6858000"/>
          </a:xfrm>
          <a:prstGeom prst="rect">
            <a:avLst/>
          </a:prstGeom>
        </p:spPr>
      </p:pic>
    </p:spTree>
    <p:extLst>
      <p:ext uri="{BB962C8B-B14F-4D97-AF65-F5344CB8AC3E}">
        <p14:creationId xmlns:p14="http://schemas.microsoft.com/office/powerpoint/2010/main" val="3481080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ADE1-785A-D737-65F6-0B453FD1F330}"/>
              </a:ext>
            </a:extLst>
          </p:cNvPr>
          <p:cNvSpPr>
            <a:spLocks noGrp="1"/>
          </p:cNvSpPr>
          <p:nvPr>
            <p:ph type="title"/>
          </p:nvPr>
        </p:nvSpPr>
        <p:spPr/>
        <p:txBody>
          <a:bodyPr/>
          <a:lstStyle/>
          <a:p>
            <a:r>
              <a:rPr lang="en-GB" dirty="0"/>
              <a:t>Photo 3 - Description</a:t>
            </a:r>
          </a:p>
        </p:txBody>
      </p:sp>
      <p:sp>
        <p:nvSpPr>
          <p:cNvPr id="3" name="Content Placeholder 2">
            <a:extLst>
              <a:ext uri="{FF2B5EF4-FFF2-40B4-BE49-F238E27FC236}">
                <a16:creationId xmlns:a16="http://schemas.microsoft.com/office/drawing/2014/main" id="{8C52658B-7240-A1B5-60B3-7A6439C9FBC1}"/>
              </a:ext>
            </a:extLst>
          </p:cNvPr>
          <p:cNvSpPr>
            <a:spLocks noGrp="1"/>
          </p:cNvSpPr>
          <p:nvPr>
            <p:ph idx="1"/>
          </p:nvPr>
        </p:nvSpPr>
        <p:spPr>
          <a:xfrm>
            <a:off x="381886" y="1470244"/>
            <a:ext cx="2964216" cy="5022630"/>
          </a:xfrm>
        </p:spPr>
        <p:txBody>
          <a:bodyPr/>
          <a:lstStyle/>
          <a:p>
            <a:r>
              <a:rPr lang="en-GB" sz="2400" dirty="0"/>
              <a:t>A woman looking into a pram outside the front door of 182 </a:t>
            </a:r>
            <a:r>
              <a:rPr lang="en-GB" sz="2400" dirty="0" err="1"/>
              <a:t>Penhill</a:t>
            </a:r>
            <a:r>
              <a:rPr lang="en-GB" sz="2400" dirty="0"/>
              <a:t> Drive, a Laing </a:t>
            </a:r>
            <a:r>
              <a:rPr lang="en-GB" sz="2400" dirty="0" err="1"/>
              <a:t>Easiform</a:t>
            </a:r>
            <a:r>
              <a:rPr lang="en-GB" sz="2400" dirty="0"/>
              <a:t> house on the </a:t>
            </a:r>
            <a:r>
              <a:rPr lang="en-GB" sz="2400" dirty="0" err="1"/>
              <a:t>Penhill</a:t>
            </a:r>
            <a:r>
              <a:rPr lang="en-GB" sz="2400" dirty="0"/>
              <a:t> Estate, with number 180 visible to the right</a:t>
            </a:r>
          </a:p>
          <a:p>
            <a:r>
              <a:rPr lang="en-GB" sz="2400" dirty="0"/>
              <a:t>Date: 9 March 1953 </a:t>
            </a:r>
          </a:p>
          <a:p>
            <a:r>
              <a:rPr lang="en-GB" sz="2400" dirty="0"/>
              <a:t>Location: Swindon </a:t>
            </a:r>
          </a:p>
          <a:p>
            <a:endParaRPr lang="en-GB" dirty="0"/>
          </a:p>
        </p:txBody>
      </p:sp>
      <p:pic>
        <p:nvPicPr>
          <p:cNvPr id="4" name="Picture 3" descr="A woman looking into a pram outside the front door of 182 Penhill Drive, a Laing Easiform house on the Penhill Estate, Swindon, with number 180 visible to the right">
            <a:extLst>
              <a:ext uri="{FF2B5EF4-FFF2-40B4-BE49-F238E27FC236}">
                <a16:creationId xmlns:a16="http://schemas.microsoft.com/office/drawing/2014/main" id="{DCD6FA30-997E-0077-CF9A-B27185B6DBC3}"/>
              </a:ext>
            </a:extLst>
          </p:cNvPr>
          <p:cNvPicPr>
            <a:picLocks noChangeAspect="1"/>
          </p:cNvPicPr>
          <p:nvPr/>
        </p:nvPicPr>
        <p:blipFill>
          <a:blip r:embed="rId3"/>
          <a:stretch>
            <a:fillRect/>
          </a:stretch>
        </p:blipFill>
        <p:spPr>
          <a:xfrm>
            <a:off x="3737986" y="1084014"/>
            <a:ext cx="7820297" cy="5773985"/>
          </a:xfrm>
          <a:prstGeom prst="rect">
            <a:avLst/>
          </a:prstGeom>
        </p:spPr>
      </p:pic>
    </p:spTree>
    <p:extLst>
      <p:ext uri="{BB962C8B-B14F-4D97-AF65-F5344CB8AC3E}">
        <p14:creationId xmlns:p14="http://schemas.microsoft.com/office/powerpoint/2010/main" val="695435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0724B-8835-EA18-FBD8-DDD9145301B3}"/>
              </a:ext>
            </a:extLst>
          </p:cNvPr>
          <p:cNvSpPr>
            <a:spLocks noGrp="1"/>
          </p:cNvSpPr>
          <p:nvPr>
            <p:ph type="title"/>
          </p:nvPr>
        </p:nvSpPr>
        <p:spPr>
          <a:xfrm>
            <a:off x="357188" y="365126"/>
            <a:ext cx="4281182" cy="710288"/>
          </a:xfrm>
        </p:spPr>
        <p:txBody>
          <a:bodyPr/>
          <a:lstStyle/>
          <a:p>
            <a:r>
              <a:rPr lang="en-GB" dirty="0"/>
              <a:t>Photo 4 - Description</a:t>
            </a:r>
          </a:p>
        </p:txBody>
      </p:sp>
      <p:sp>
        <p:nvSpPr>
          <p:cNvPr id="3" name="Content Placeholder 2">
            <a:extLst>
              <a:ext uri="{FF2B5EF4-FFF2-40B4-BE49-F238E27FC236}">
                <a16:creationId xmlns:a16="http://schemas.microsoft.com/office/drawing/2014/main" id="{24D92049-AEFC-F19C-8735-033254618358}"/>
              </a:ext>
            </a:extLst>
          </p:cNvPr>
          <p:cNvSpPr>
            <a:spLocks noGrp="1"/>
          </p:cNvSpPr>
          <p:nvPr>
            <p:ph idx="1"/>
          </p:nvPr>
        </p:nvSpPr>
        <p:spPr>
          <a:xfrm>
            <a:off x="418109" y="1075413"/>
            <a:ext cx="4220260" cy="5687127"/>
          </a:xfrm>
        </p:spPr>
        <p:txBody>
          <a:bodyPr/>
          <a:lstStyle/>
          <a:p>
            <a:r>
              <a:rPr lang="en-GB" sz="2000" dirty="0"/>
              <a:t>A group of dignitaries with the tenants of 313 </a:t>
            </a:r>
            <a:r>
              <a:rPr lang="en-GB" sz="2000" dirty="0" err="1"/>
              <a:t>Welcombe</a:t>
            </a:r>
            <a:r>
              <a:rPr lang="en-GB" sz="2000" dirty="0"/>
              <a:t> Avenue, the 4000th post-war house to be constructed in Swindon, on the day the house was ceremonially opened.</a:t>
            </a:r>
          </a:p>
          <a:p>
            <a:r>
              <a:rPr lang="en-GB" sz="2000" dirty="0"/>
              <a:t>When 313 </a:t>
            </a:r>
            <a:r>
              <a:rPr lang="en-GB" sz="2000" dirty="0" err="1"/>
              <a:t>Welcombe</a:t>
            </a:r>
            <a:r>
              <a:rPr lang="en-GB" sz="2000" dirty="0"/>
              <a:t> Avenue was handed over, it was one of 3,000 </a:t>
            </a:r>
            <a:r>
              <a:rPr lang="en-GB" sz="2000" dirty="0" err="1"/>
              <a:t>Easiform</a:t>
            </a:r>
            <a:r>
              <a:rPr lang="en-GB" sz="2000" dirty="0"/>
              <a:t> houses built in Swindon by John Laing &amp; Son Ltd; the rest mostly being of traditional design. The tenants were a couple with three young children. Sir William Kirby Laing is on the far left of this image, and the Mayor of Swindon, Miss E. C. M. </a:t>
            </a:r>
            <a:r>
              <a:rPr lang="en-GB" sz="2000" dirty="0" err="1"/>
              <a:t>Millin</a:t>
            </a:r>
            <a:r>
              <a:rPr lang="en-GB" sz="2000" dirty="0"/>
              <a:t>, on the far right. </a:t>
            </a:r>
          </a:p>
          <a:p>
            <a:r>
              <a:rPr lang="en-GB" sz="2000" dirty="0"/>
              <a:t>Date: 21 October 1960 </a:t>
            </a:r>
          </a:p>
          <a:p>
            <a:r>
              <a:rPr lang="en-GB" sz="2000" dirty="0"/>
              <a:t>Location: Swindon </a:t>
            </a:r>
          </a:p>
          <a:p>
            <a:endParaRPr lang="en-GB" dirty="0"/>
          </a:p>
        </p:txBody>
      </p:sp>
      <p:pic>
        <p:nvPicPr>
          <p:cNvPr id="4" name="Picture 3" descr="A group of dignitaries with the tenants of 313 Welcombe Avenue, the 4000th post-war house to be constructed in Swindon, on the day the house was ceremonially opened.">
            <a:extLst>
              <a:ext uri="{FF2B5EF4-FFF2-40B4-BE49-F238E27FC236}">
                <a16:creationId xmlns:a16="http://schemas.microsoft.com/office/drawing/2014/main" id="{1795FC15-9E98-6E5F-C312-3DE04712786A}"/>
              </a:ext>
            </a:extLst>
          </p:cNvPr>
          <p:cNvPicPr>
            <a:picLocks noChangeAspect="1"/>
          </p:cNvPicPr>
          <p:nvPr/>
        </p:nvPicPr>
        <p:blipFill>
          <a:blip r:embed="rId3"/>
          <a:stretch>
            <a:fillRect/>
          </a:stretch>
        </p:blipFill>
        <p:spPr>
          <a:xfrm>
            <a:off x="4699291" y="0"/>
            <a:ext cx="6832854" cy="6858000"/>
          </a:xfrm>
          <a:prstGeom prst="rect">
            <a:avLst/>
          </a:prstGeom>
        </p:spPr>
      </p:pic>
    </p:spTree>
    <p:extLst>
      <p:ext uri="{BB962C8B-B14F-4D97-AF65-F5344CB8AC3E}">
        <p14:creationId xmlns:p14="http://schemas.microsoft.com/office/powerpoint/2010/main" val="4170941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40B5-5786-C0B0-0141-28CE4AD757D0}"/>
              </a:ext>
            </a:extLst>
          </p:cNvPr>
          <p:cNvSpPr>
            <a:spLocks noGrp="1"/>
          </p:cNvSpPr>
          <p:nvPr>
            <p:ph type="title"/>
          </p:nvPr>
        </p:nvSpPr>
        <p:spPr>
          <a:xfrm>
            <a:off x="357187" y="365126"/>
            <a:ext cx="4315297" cy="710288"/>
          </a:xfrm>
        </p:spPr>
        <p:txBody>
          <a:bodyPr/>
          <a:lstStyle/>
          <a:p>
            <a:r>
              <a:rPr lang="en-GB" dirty="0"/>
              <a:t>Photo 5 - Description</a:t>
            </a:r>
          </a:p>
        </p:txBody>
      </p:sp>
      <p:sp>
        <p:nvSpPr>
          <p:cNvPr id="3" name="Content Placeholder 2">
            <a:extLst>
              <a:ext uri="{FF2B5EF4-FFF2-40B4-BE49-F238E27FC236}">
                <a16:creationId xmlns:a16="http://schemas.microsoft.com/office/drawing/2014/main" id="{730272CF-E493-D038-A91E-44789D2F54B1}"/>
              </a:ext>
            </a:extLst>
          </p:cNvPr>
          <p:cNvSpPr>
            <a:spLocks noGrp="1"/>
          </p:cNvSpPr>
          <p:nvPr>
            <p:ph idx="1"/>
          </p:nvPr>
        </p:nvSpPr>
        <p:spPr>
          <a:xfrm>
            <a:off x="381885" y="1470244"/>
            <a:ext cx="4029341" cy="5022630"/>
          </a:xfrm>
        </p:spPr>
        <p:txBody>
          <a:bodyPr/>
          <a:lstStyle/>
          <a:p>
            <a:r>
              <a:rPr lang="en-GB" sz="2400" dirty="0"/>
              <a:t>A group portrait of Laing workers from the shutter team at an </a:t>
            </a:r>
            <a:r>
              <a:rPr lang="en-GB" sz="2400" dirty="0" err="1"/>
              <a:t>Easiform</a:t>
            </a:r>
            <a:r>
              <a:rPr lang="en-GB" sz="2400" dirty="0"/>
              <a:t> housing site in Taunton</a:t>
            </a:r>
          </a:p>
          <a:p>
            <a:r>
              <a:rPr lang="en-GB" sz="2400" dirty="0"/>
              <a:t>Date: 1 March 1957 </a:t>
            </a:r>
          </a:p>
          <a:p>
            <a:r>
              <a:rPr lang="en-GB" sz="2400" dirty="0"/>
              <a:t>Location: Taunton Deane, Somerset </a:t>
            </a:r>
          </a:p>
          <a:p>
            <a:endParaRPr lang="en-GB" dirty="0"/>
          </a:p>
        </p:txBody>
      </p:sp>
      <p:pic>
        <p:nvPicPr>
          <p:cNvPr id="4" name="Picture 3" descr="A group portrait of Laing workers from the shutter team at an Easiform housing site in Taunton, some are wearing flat caps and one is smoking a pipe">
            <a:extLst>
              <a:ext uri="{FF2B5EF4-FFF2-40B4-BE49-F238E27FC236}">
                <a16:creationId xmlns:a16="http://schemas.microsoft.com/office/drawing/2014/main" id="{36D66B9A-A1D5-75D6-1730-433EDD9D3B7F}"/>
              </a:ext>
            </a:extLst>
          </p:cNvPr>
          <p:cNvPicPr>
            <a:picLocks noChangeAspect="1"/>
          </p:cNvPicPr>
          <p:nvPr/>
        </p:nvPicPr>
        <p:blipFill>
          <a:blip r:embed="rId3"/>
          <a:stretch>
            <a:fillRect/>
          </a:stretch>
        </p:blipFill>
        <p:spPr>
          <a:xfrm>
            <a:off x="4766678" y="0"/>
            <a:ext cx="6798564" cy="6858000"/>
          </a:xfrm>
          <a:prstGeom prst="rect">
            <a:avLst/>
          </a:prstGeom>
        </p:spPr>
      </p:pic>
    </p:spTree>
    <p:extLst>
      <p:ext uri="{BB962C8B-B14F-4D97-AF65-F5344CB8AC3E}">
        <p14:creationId xmlns:p14="http://schemas.microsoft.com/office/powerpoint/2010/main" val="325003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976E-D9F2-D146-2BEB-0CE757CC9363}"/>
              </a:ext>
            </a:extLst>
          </p:cNvPr>
          <p:cNvSpPr>
            <a:spLocks noGrp="1"/>
          </p:cNvSpPr>
          <p:nvPr>
            <p:ph type="title"/>
          </p:nvPr>
        </p:nvSpPr>
        <p:spPr/>
        <p:txBody>
          <a:bodyPr/>
          <a:lstStyle/>
          <a:p>
            <a:r>
              <a:rPr lang="en-GB" dirty="0"/>
              <a:t>Photo 6 - Description</a:t>
            </a:r>
          </a:p>
        </p:txBody>
      </p:sp>
      <p:sp>
        <p:nvSpPr>
          <p:cNvPr id="3" name="Content Placeholder 2">
            <a:extLst>
              <a:ext uri="{FF2B5EF4-FFF2-40B4-BE49-F238E27FC236}">
                <a16:creationId xmlns:a16="http://schemas.microsoft.com/office/drawing/2014/main" id="{8AB5B680-74C9-2BD0-95A9-2491B03B12C2}"/>
              </a:ext>
            </a:extLst>
          </p:cNvPr>
          <p:cNvSpPr>
            <a:spLocks noGrp="1"/>
          </p:cNvSpPr>
          <p:nvPr>
            <p:ph idx="1"/>
          </p:nvPr>
        </p:nvSpPr>
        <p:spPr>
          <a:xfrm>
            <a:off x="381885" y="1470244"/>
            <a:ext cx="3205377" cy="5022630"/>
          </a:xfrm>
        </p:spPr>
        <p:txBody>
          <a:bodyPr/>
          <a:lstStyle/>
          <a:p>
            <a:r>
              <a:rPr lang="en-GB" sz="2400" dirty="0"/>
              <a:t>View of some small children playing in the garden and street of a new </a:t>
            </a:r>
            <a:r>
              <a:rPr lang="en-GB" sz="2400" dirty="0" err="1"/>
              <a:t>Easiform</a:t>
            </a:r>
            <a:r>
              <a:rPr lang="en-GB" sz="2400" dirty="0"/>
              <a:t> housing estate.</a:t>
            </a:r>
          </a:p>
          <a:p>
            <a:r>
              <a:rPr lang="en-GB" sz="2400" dirty="0"/>
              <a:t>Date: circa 1946 </a:t>
            </a:r>
          </a:p>
          <a:p>
            <a:r>
              <a:rPr lang="en-GB" sz="2400" dirty="0"/>
              <a:t>Location: Unknown </a:t>
            </a:r>
          </a:p>
          <a:p>
            <a:endParaRPr lang="en-GB" dirty="0"/>
          </a:p>
        </p:txBody>
      </p:sp>
      <p:pic>
        <p:nvPicPr>
          <p:cNvPr id="4" name="Picture 3" descr="View of some small children playing in the garden and street of a new Easiform housing estate">
            <a:extLst>
              <a:ext uri="{FF2B5EF4-FFF2-40B4-BE49-F238E27FC236}">
                <a16:creationId xmlns:a16="http://schemas.microsoft.com/office/drawing/2014/main" id="{7579BD21-3BB4-FA5B-19AD-8F8B03E22FF0}"/>
              </a:ext>
            </a:extLst>
          </p:cNvPr>
          <p:cNvPicPr>
            <a:picLocks noChangeAspect="1"/>
          </p:cNvPicPr>
          <p:nvPr/>
        </p:nvPicPr>
        <p:blipFill>
          <a:blip r:embed="rId3"/>
          <a:stretch>
            <a:fillRect/>
          </a:stretch>
        </p:blipFill>
        <p:spPr>
          <a:xfrm>
            <a:off x="4046697" y="1075173"/>
            <a:ext cx="7520838" cy="5796059"/>
          </a:xfrm>
          <a:prstGeom prst="rect">
            <a:avLst/>
          </a:prstGeom>
        </p:spPr>
      </p:pic>
    </p:spTree>
    <p:extLst>
      <p:ext uri="{BB962C8B-B14F-4D97-AF65-F5344CB8AC3E}">
        <p14:creationId xmlns:p14="http://schemas.microsoft.com/office/powerpoint/2010/main" val="37927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6382-C241-3505-8CE7-755F6B1C28CB}"/>
              </a:ext>
            </a:extLst>
          </p:cNvPr>
          <p:cNvSpPr>
            <a:spLocks noGrp="1"/>
          </p:cNvSpPr>
          <p:nvPr>
            <p:ph type="title"/>
          </p:nvPr>
        </p:nvSpPr>
        <p:spPr/>
        <p:txBody>
          <a:bodyPr/>
          <a:lstStyle/>
          <a:p>
            <a:r>
              <a:rPr lang="en-GB" dirty="0"/>
              <a:t>Photo 7 - Description</a:t>
            </a:r>
          </a:p>
        </p:txBody>
      </p:sp>
      <p:sp>
        <p:nvSpPr>
          <p:cNvPr id="3" name="Content Placeholder 2">
            <a:extLst>
              <a:ext uri="{FF2B5EF4-FFF2-40B4-BE49-F238E27FC236}">
                <a16:creationId xmlns:a16="http://schemas.microsoft.com/office/drawing/2014/main" id="{F62D061F-6504-D7A3-A8DD-30E310D62B97}"/>
              </a:ext>
            </a:extLst>
          </p:cNvPr>
          <p:cNvSpPr>
            <a:spLocks noGrp="1"/>
          </p:cNvSpPr>
          <p:nvPr>
            <p:ph idx="1"/>
          </p:nvPr>
        </p:nvSpPr>
        <p:spPr>
          <a:xfrm>
            <a:off x="357187" y="1075414"/>
            <a:ext cx="3687697" cy="5782586"/>
          </a:xfrm>
        </p:spPr>
        <p:txBody>
          <a:bodyPr/>
          <a:lstStyle/>
          <a:p>
            <a:r>
              <a:rPr lang="en-GB" sz="2000" dirty="0"/>
              <a:t>View of a woman with small children in front yard of completed 2-storey housing block at 19-24 Armitage Square, Larkhill built by John Laing and Son Ltd using the '</a:t>
            </a:r>
            <a:r>
              <a:rPr lang="en-GB" sz="2000" dirty="0" err="1"/>
              <a:t>Jesperson</a:t>
            </a:r>
            <a:r>
              <a:rPr lang="en-GB" sz="2000" dirty="0"/>
              <a:t>' building system. </a:t>
            </a:r>
          </a:p>
          <a:p>
            <a:r>
              <a:rPr lang="en-GB" sz="2000" dirty="0"/>
              <a:t>In 1963 John Laing and Son Ltd bought the rights to the Danish industrialised building system for flats known as ‘</a:t>
            </a:r>
            <a:r>
              <a:rPr lang="en-GB" sz="2000" dirty="0" err="1"/>
              <a:t>Jesperson</a:t>
            </a:r>
            <a:r>
              <a:rPr lang="en-GB" sz="2000" dirty="0"/>
              <a:t>’. </a:t>
            </a:r>
          </a:p>
          <a:p>
            <a:r>
              <a:rPr lang="en-GB" sz="2000" dirty="0"/>
              <a:t>The company built factories in Scotland, Hampshire and Lancashire to produce </a:t>
            </a:r>
            <a:r>
              <a:rPr lang="en-GB" sz="2000" dirty="0" err="1"/>
              <a:t>Jesperson</a:t>
            </a:r>
            <a:r>
              <a:rPr lang="en-GB" sz="2000" dirty="0"/>
              <a:t> prefabricated parts.</a:t>
            </a:r>
          </a:p>
          <a:p>
            <a:r>
              <a:rPr lang="en-GB" sz="2000" dirty="0"/>
              <a:t>Date: June 1967 </a:t>
            </a:r>
          </a:p>
          <a:p>
            <a:r>
              <a:rPr lang="en-GB" sz="2000" dirty="0"/>
              <a:t>Location: Larkhill, Wiltshire </a:t>
            </a:r>
          </a:p>
          <a:p>
            <a:endParaRPr lang="en-GB" dirty="0"/>
          </a:p>
        </p:txBody>
      </p:sp>
      <p:pic>
        <p:nvPicPr>
          <p:cNvPr id="4" name="Picture 3" descr="View of a woman with small children in front yard of completed 2-storey housing block at 19-24 Armitage Square, Larkhill built by John Laing and Son Ltd using the 'Jesperson' building system. ">
            <a:extLst>
              <a:ext uri="{FF2B5EF4-FFF2-40B4-BE49-F238E27FC236}">
                <a16:creationId xmlns:a16="http://schemas.microsoft.com/office/drawing/2014/main" id="{87A8A1D0-C2B7-7EB7-2890-182753D04322}"/>
              </a:ext>
            </a:extLst>
          </p:cNvPr>
          <p:cNvPicPr>
            <a:picLocks noChangeAspect="1"/>
          </p:cNvPicPr>
          <p:nvPr/>
        </p:nvPicPr>
        <p:blipFill>
          <a:blip r:embed="rId3"/>
          <a:stretch>
            <a:fillRect/>
          </a:stretch>
        </p:blipFill>
        <p:spPr>
          <a:xfrm>
            <a:off x="4341404" y="1095270"/>
            <a:ext cx="7197414" cy="5762730"/>
          </a:xfrm>
          <a:prstGeom prst="rect">
            <a:avLst/>
          </a:prstGeom>
        </p:spPr>
      </p:pic>
    </p:spTree>
    <p:extLst>
      <p:ext uri="{BB962C8B-B14F-4D97-AF65-F5344CB8AC3E}">
        <p14:creationId xmlns:p14="http://schemas.microsoft.com/office/powerpoint/2010/main" val="2040441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FAD6-5733-698C-BF15-64C2B2311DA6}"/>
              </a:ext>
            </a:extLst>
          </p:cNvPr>
          <p:cNvSpPr>
            <a:spLocks noGrp="1"/>
          </p:cNvSpPr>
          <p:nvPr>
            <p:ph type="title"/>
          </p:nvPr>
        </p:nvSpPr>
        <p:spPr/>
        <p:txBody>
          <a:bodyPr/>
          <a:lstStyle/>
          <a:p>
            <a:r>
              <a:rPr lang="en-GB" dirty="0"/>
              <a:t>Photo 8 - Description</a:t>
            </a:r>
          </a:p>
        </p:txBody>
      </p:sp>
      <p:sp>
        <p:nvSpPr>
          <p:cNvPr id="3" name="Content Placeholder 2">
            <a:extLst>
              <a:ext uri="{FF2B5EF4-FFF2-40B4-BE49-F238E27FC236}">
                <a16:creationId xmlns:a16="http://schemas.microsoft.com/office/drawing/2014/main" id="{A85A21E9-444E-1041-CB6D-B21BCE2D01A4}"/>
              </a:ext>
            </a:extLst>
          </p:cNvPr>
          <p:cNvSpPr>
            <a:spLocks noGrp="1"/>
          </p:cNvSpPr>
          <p:nvPr>
            <p:ph idx="1"/>
          </p:nvPr>
        </p:nvSpPr>
        <p:spPr>
          <a:xfrm>
            <a:off x="381886" y="1470244"/>
            <a:ext cx="3486730" cy="5022630"/>
          </a:xfrm>
        </p:spPr>
        <p:txBody>
          <a:bodyPr/>
          <a:lstStyle/>
          <a:p>
            <a:r>
              <a:rPr lang="en-GB" sz="2400" dirty="0"/>
              <a:t>A group of children playing in a play area on an </a:t>
            </a:r>
            <a:r>
              <a:rPr lang="en-GB" sz="2400" dirty="0" err="1"/>
              <a:t>Easiform</a:t>
            </a:r>
            <a:r>
              <a:rPr lang="en-GB" sz="2400" dirty="0"/>
              <a:t> housing estate in Croydon</a:t>
            </a:r>
          </a:p>
          <a:p>
            <a:r>
              <a:rPr lang="en-GB" sz="2400" dirty="0"/>
              <a:t>Date: 9 September 1966 </a:t>
            </a:r>
          </a:p>
          <a:p>
            <a:r>
              <a:rPr lang="en-GB" sz="2400" dirty="0"/>
              <a:t>Location: Croydon, Greater London Authority </a:t>
            </a:r>
          </a:p>
          <a:p>
            <a:endParaRPr lang="en-GB" dirty="0"/>
          </a:p>
        </p:txBody>
      </p:sp>
      <p:pic>
        <p:nvPicPr>
          <p:cNvPr id="4" name="Picture 3" descr="A group of children playing in a play area on an Easiform housing estate in Croydon">
            <a:extLst>
              <a:ext uri="{FF2B5EF4-FFF2-40B4-BE49-F238E27FC236}">
                <a16:creationId xmlns:a16="http://schemas.microsoft.com/office/drawing/2014/main" id="{6D64F81D-A88D-928F-83D8-03FEA46F7334}"/>
              </a:ext>
            </a:extLst>
          </p:cNvPr>
          <p:cNvPicPr>
            <a:picLocks noChangeAspect="1"/>
          </p:cNvPicPr>
          <p:nvPr/>
        </p:nvPicPr>
        <p:blipFill>
          <a:blip r:embed="rId3"/>
          <a:stretch>
            <a:fillRect/>
          </a:stretch>
        </p:blipFill>
        <p:spPr>
          <a:xfrm>
            <a:off x="4226904" y="1055077"/>
            <a:ext cx="7317683" cy="5802923"/>
          </a:xfrm>
          <a:prstGeom prst="rect">
            <a:avLst/>
          </a:prstGeom>
        </p:spPr>
      </p:pic>
    </p:spTree>
    <p:extLst>
      <p:ext uri="{BB962C8B-B14F-4D97-AF65-F5344CB8AC3E}">
        <p14:creationId xmlns:p14="http://schemas.microsoft.com/office/powerpoint/2010/main" val="394328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BA48-CB5B-5843-3351-AB8BBFDCA9E9}"/>
              </a:ext>
            </a:extLst>
          </p:cNvPr>
          <p:cNvSpPr>
            <a:spLocks noGrp="1"/>
          </p:cNvSpPr>
          <p:nvPr>
            <p:ph type="title"/>
          </p:nvPr>
        </p:nvSpPr>
        <p:spPr/>
        <p:txBody>
          <a:bodyPr/>
          <a:lstStyle/>
          <a:p>
            <a:r>
              <a:rPr lang="en-GB" dirty="0"/>
              <a:t>Why these photos?</a:t>
            </a:r>
          </a:p>
        </p:txBody>
      </p:sp>
      <p:sp>
        <p:nvSpPr>
          <p:cNvPr id="5" name="Decorative-Paper" descr="Paper post-it">
            <a:extLst>
              <a:ext uri="{FF2B5EF4-FFF2-40B4-BE49-F238E27FC236}">
                <a16:creationId xmlns:a16="http://schemas.microsoft.com/office/drawing/2014/main" id="{A165D765-6A8F-7C84-1C2A-F17B77264AFC}"/>
              </a:ext>
            </a:extLst>
          </p:cNvPr>
          <p:cNvSpPr txBox="1">
            <a:spLocks/>
          </p:cNvSpPr>
          <p:nvPr/>
        </p:nvSpPr>
        <p:spPr>
          <a:xfrm>
            <a:off x="773723" y="1709068"/>
            <a:ext cx="9947867" cy="4942941"/>
          </a:xfrm>
          <a:prstGeom prst="rect">
            <a:avLst/>
          </a:prstGeom>
          <a:blipFill>
            <a:blip r:embed="rId2"/>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6" name="Main-Text" descr="Post-it note to highlight text">
            <a:extLst>
              <a:ext uri="{FF2B5EF4-FFF2-40B4-BE49-F238E27FC236}">
                <a16:creationId xmlns:a16="http://schemas.microsoft.com/office/drawing/2014/main" id="{99A46D8D-AE6A-831C-4566-B5812553A4CB}"/>
              </a:ext>
            </a:extLst>
          </p:cNvPr>
          <p:cNvSpPr txBox="1"/>
          <p:nvPr/>
        </p:nvSpPr>
        <p:spPr>
          <a:xfrm>
            <a:off x="1356528" y="2420364"/>
            <a:ext cx="9033468" cy="4062651"/>
          </a:xfrm>
          <a:prstGeom prst="rect">
            <a:avLst/>
          </a:prstGeom>
          <a:noFill/>
        </p:spPr>
        <p:txBody>
          <a:bodyPr wrap="square" rtlCol="0">
            <a:spAutoFit/>
          </a:bodyPr>
          <a:lstStyle/>
          <a:p>
            <a:r>
              <a:rPr lang="en-GB" sz="2000" dirty="0"/>
              <a:t>Historical England was given 230,000 images from the John Laing building company.</a:t>
            </a:r>
          </a:p>
          <a:p>
            <a:endParaRPr lang="en-GB" sz="2000" dirty="0"/>
          </a:p>
          <a:p>
            <a:r>
              <a:rPr lang="en-GB" sz="2000" dirty="0"/>
              <a:t>They chose 10,000 images, including these ones, to be put onto a website. The original photographs are all kept in the archive in Swindon, a big fridge. </a:t>
            </a:r>
          </a:p>
          <a:p>
            <a:endParaRPr lang="en-GB" sz="2000" dirty="0"/>
          </a:p>
          <a:p>
            <a:r>
              <a:rPr lang="en-GB" sz="2000" dirty="0"/>
              <a:t>These are pictures of the building of the M1 Motorway, Coventry Cathedral, a group of Laing workers in Reading, a stonemason at the Carlisle Cathedral and the London Central Mosque. </a:t>
            </a:r>
          </a:p>
          <a:p>
            <a:endParaRPr lang="en-GB" sz="2000" dirty="0"/>
          </a:p>
          <a:p>
            <a:r>
              <a:rPr lang="en-GB" sz="2000" dirty="0"/>
              <a:t>They show us places, people, and progress in England from after the Second World War.</a:t>
            </a:r>
          </a:p>
          <a:p>
            <a:endParaRPr lang="en-GB" dirty="0"/>
          </a:p>
        </p:txBody>
      </p:sp>
      <p:pic>
        <p:nvPicPr>
          <p:cNvPr id="7" name="HE-washi">
            <a:extLst>
              <a:ext uri="{FF2B5EF4-FFF2-40B4-BE49-F238E27FC236}">
                <a16:creationId xmlns:a16="http://schemas.microsoft.com/office/drawing/2014/main" id="{4638D8F8-48F4-DFE4-24A3-526806C7352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50106" y="1001787"/>
            <a:ext cx="2005151" cy="1414561"/>
          </a:xfrm>
          <a:prstGeom prst="rect">
            <a:avLst/>
          </a:prstGeom>
        </p:spPr>
      </p:pic>
    </p:spTree>
    <p:extLst>
      <p:ext uri="{BB962C8B-B14F-4D97-AF65-F5344CB8AC3E}">
        <p14:creationId xmlns:p14="http://schemas.microsoft.com/office/powerpoint/2010/main" val="24127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CB4A-2D68-432A-6337-56D4E7AC28B2}"/>
              </a:ext>
            </a:extLst>
          </p:cNvPr>
          <p:cNvSpPr>
            <a:spLocks noGrp="1"/>
          </p:cNvSpPr>
          <p:nvPr>
            <p:ph type="title"/>
          </p:nvPr>
        </p:nvSpPr>
        <p:spPr/>
        <p:txBody>
          <a:bodyPr/>
          <a:lstStyle/>
          <a:p>
            <a:r>
              <a:rPr lang="en-GB" dirty="0"/>
              <a:t>Photo 9 - Description</a:t>
            </a:r>
          </a:p>
        </p:txBody>
      </p:sp>
      <p:sp>
        <p:nvSpPr>
          <p:cNvPr id="3" name="Content Placeholder 2">
            <a:extLst>
              <a:ext uri="{FF2B5EF4-FFF2-40B4-BE49-F238E27FC236}">
                <a16:creationId xmlns:a16="http://schemas.microsoft.com/office/drawing/2014/main" id="{6C6CF125-34CB-C03A-F814-C080B84ED7FF}"/>
              </a:ext>
            </a:extLst>
          </p:cNvPr>
          <p:cNvSpPr>
            <a:spLocks noGrp="1"/>
          </p:cNvSpPr>
          <p:nvPr>
            <p:ph idx="1"/>
          </p:nvPr>
        </p:nvSpPr>
        <p:spPr>
          <a:xfrm>
            <a:off x="381885" y="1470244"/>
            <a:ext cx="2230686" cy="5022630"/>
          </a:xfrm>
        </p:spPr>
        <p:txBody>
          <a:bodyPr/>
          <a:lstStyle/>
          <a:p>
            <a:r>
              <a:rPr lang="en-GB" sz="2400" dirty="0" err="1"/>
              <a:t>Easiform</a:t>
            </a:r>
            <a:r>
              <a:rPr lang="en-GB" sz="2400" dirty="0"/>
              <a:t> housing being constructed at an unidentified location</a:t>
            </a:r>
          </a:p>
          <a:p>
            <a:r>
              <a:rPr lang="en-GB" sz="2400" dirty="0"/>
              <a:t>Date: 1926 </a:t>
            </a:r>
          </a:p>
          <a:p>
            <a:r>
              <a:rPr lang="en-GB" sz="2400" dirty="0"/>
              <a:t>Location: Unknown </a:t>
            </a:r>
          </a:p>
          <a:p>
            <a:endParaRPr lang="en-GB" dirty="0"/>
          </a:p>
        </p:txBody>
      </p:sp>
      <p:pic>
        <p:nvPicPr>
          <p:cNvPr id="4" name="Picture 3" descr="Easiform housing being constructed at an unidentified location in 1926">
            <a:extLst>
              <a:ext uri="{FF2B5EF4-FFF2-40B4-BE49-F238E27FC236}">
                <a16:creationId xmlns:a16="http://schemas.microsoft.com/office/drawing/2014/main" id="{A167EC70-7314-0FF3-7839-6BC1273440A0}"/>
              </a:ext>
            </a:extLst>
          </p:cNvPr>
          <p:cNvPicPr>
            <a:picLocks noChangeAspect="1"/>
          </p:cNvPicPr>
          <p:nvPr/>
        </p:nvPicPr>
        <p:blipFill>
          <a:blip r:embed="rId3"/>
          <a:stretch>
            <a:fillRect/>
          </a:stretch>
        </p:blipFill>
        <p:spPr>
          <a:xfrm>
            <a:off x="2857054" y="1477108"/>
            <a:ext cx="8665970" cy="5370012"/>
          </a:xfrm>
          <a:prstGeom prst="rect">
            <a:avLst/>
          </a:prstGeom>
        </p:spPr>
      </p:pic>
    </p:spTree>
    <p:extLst>
      <p:ext uri="{BB962C8B-B14F-4D97-AF65-F5344CB8AC3E}">
        <p14:creationId xmlns:p14="http://schemas.microsoft.com/office/powerpoint/2010/main" val="394543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5A30-6D35-D7C2-B97B-44549D052813}"/>
              </a:ext>
            </a:extLst>
          </p:cNvPr>
          <p:cNvSpPr>
            <a:spLocks noGrp="1"/>
          </p:cNvSpPr>
          <p:nvPr>
            <p:ph type="title"/>
          </p:nvPr>
        </p:nvSpPr>
        <p:spPr>
          <a:xfrm>
            <a:off x="357187" y="365126"/>
            <a:ext cx="4414303" cy="710288"/>
          </a:xfrm>
        </p:spPr>
        <p:txBody>
          <a:bodyPr/>
          <a:lstStyle/>
          <a:p>
            <a:r>
              <a:rPr lang="en-GB" dirty="0"/>
              <a:t>Photo 10 - Description</a:t>
            </a:r>
          </a:p>
        </p:txBody>
      </p:sp>
      <p:sp>
        <p:nvSpPr>
          <p:cNvPr id="3" name="Content Placeholder 2">
            <a:extLst>
              <a:ext uri="{FF2B5EF4-FFF2-40B4-BE49-F238E27FC236}">
                <a16:creationId xmlns:a16="http://schemas.microsoft.com/office/drawing/2014/main" id="{77E5D56F-04EF-76AC-2239-5264601FFEF2}"/>
              </a:ext>
            </a:extLst>
          </p:cNvPr>
          <p:cNvSpPr>
            <a:spLocks noGrp="1"/>
          </p:cNvSpPr>
          <p:nvPr>
            <p:ph idx="1"/>
          </p:nvPr>
        </p:nvSpPr>
        <p:spPr>
          <a:xfrm>
            <a:off x="381885" y="1470244"/>
            <a:ext cx="4019293" cy="5022630"/>
          </a:xfrm>
        </p:spPr>
        <p:txBody>
          <a:bodyPr/>
          <a:lstStyle/>
          <a:p>
            <a:r>
              <a:rPr lang="en-GB" sz="2400" dirty="0"/>
              <a:t>Two women admiring a fridge in the kitchen of the 3000th </a:t>
            </a:r>
            <a:r>
              <a:rPr lang="en-GB" sz="2400" dirty="0" err="1"/>
              <a:t>Easiform</a:t>
            </a:r>
            <a:r>
              <a:rPr lang="en-GB" sz="2400" dirty="0"/>
              <a:t> dwelling to be completed in Bristol, on the day of the ceremonial opening. </a:t>
            </a:r>
            <a:r>
              <a:rPr lang="en-GB" sz="2400" dirty="0" err="1"/>
              <a:t>Hareclive</a:t>
            </a:r>
            <a:r>
              <a:rPr lang="en-GB" sz="2400" dirty="0"/>
              <a:t> Road. </a:t>
            </a:r>
          </a:p>
          <a:p>
            <a:r>
              <a:rPr lang="en-GB" sz="2400" dirty="0"/>
              <a:t>Date: 30 November 1952 </a:t>
            </a:r>
          </a:p>
          <a:p>
            <a:r>
              <a:rPr lang="en-GB" sz="2400" dirty="0"/>
              <a:t>Location: Hartcliffe, Bristol </a:t>
            </a:r>
          </a:p>
          <a:p>
            <a:endParaRPr lang="en-GB" dirty="0"/>
          </a:p>
        </p:txBody>
      </p:sp>
      <p:pic>
        <p:nvPicPr>
          <p:cNvPr id="4" name="Picture 3" descr="Two women admiring a fridge in the kitchen of the 3000th Easiform dwelling to be completed in Bristol, on the day of the ceremonial opening&#10;in 1952.">
            <a:extLst>
              <a:ext uri="{FF2B5EF4-FFF2-40B4-BE49-F238E27FC236}">
                <a16:creationId xmlns:a16="http://schemas.microsoft.com/office/drawing/2014/main" id="{65193E3E-B059-770A-B16D-08E2AF4CA2FC}"/>
              </a:ext>
            </a:extLst>
          </p:cNvPr>
          <p:cNvPicPr>
            <a:picLocks noChangeAspect="1"/>
          </p:cNvPicPr>
          <p:nvPr/>
        </p:nvPicPr>
        <p:blipFill>
          <a:blip r:embed="rId3"/>
          <a:stretch>
            <a:fillRect/>
          </a:stretch>
        </p:blipFill>
        <p:spPr>
          <a:xfrm>
            <a:off x="4771490" y="0"/>
            <a:ext cx="6768846" cy="6858000"/>
          </a:xfrm>
          <a:prstGeom prst="rect">
            <a:avLst/>
          </a:prstGeom>
        </p:spPr>
      </p:pic>
    </p:spTree>
    <p:extLst>
      <p:ext uri="{BB962C8B-B14F-4D97-AF65-F5344CB8AC3E}">
        <p14:creationId xmlns:p14="http://schemas.microsoft.com/office/powerpoint/2010/main" val="3342457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671E2-3E5C-02DC-6281-7AC2188E61A6}"/>
              </a:ext>
            </a:extLst>
          </p:cNvPr>
          <p:cNvSpPr>
            <a:spLocks noGrp="1"/>
          </p:cNvSpPr>
          <p:nvPr>
            <p:ph type="title"/>
          </p:nvPr>
        </p:nvSpPr>
        <p:spPr/>
        <p:txBody>
          <a:bodyPr/>
          <a:lstStyle/>
          <a:p>
            <a:r>
              <a:rPr lang="en-GB" dirty="0"/>
              <a:t>Photo 11 - Description</a:t>
            </a:r>
          </a:p>
        </p:txBody>
      </p:sp>
      <p:sp>
        <p:nvSpPr>
          <p:cNvPr id="3" name="Content Placeholder 2">
            <a:extLst>
              <a:ext uri="{FF2B5EF4-FFF2-40B4-BE49-F238E27FC236}">
                <a16:creationId xmlns:a16="http://schemas.microsoft.com/office/drawing/2014/main" id="{79AD2D5F-F13D-545A-E1A3-AF2AEAE231EB}"/>
              </a:ext>
            </a:extLst>
          </p:cNvPr>
          <p:cNvSpPr>
            <a:spLocks noGrp="1"/>
          </p:cNvSpPr>
          <p:nvPr>
            <p:ph idx="1"/>
          </p:nvPr>
        </p:nvSpPr>
        <p:spPr>
          <a:xfrm>
            <a:off x="381886" y="1470244"/>
            <a:ext cx="2793394" cy="5022630"/>
          </a:xfrm>
        </p:spPr>
        <p:txBody>
          <a:bodyPr/>
          <a:lstStyle/>
          <a:p>
            <a:r>
              <a:rPr lang="en-GB" sz="2400" dirty="0"/>
              <a:t>Exterior view of </a:t>
            </a:r>
            <a:r>
              <a:rPr lang="en-GB" sz="2400" dirty="0" err="1"/>
              <a:t>Easiform</a:t>
            </a:r>
            <a:r>
              <a:rPr lang="en-GB" sz="2400" dirty="0"/>
              <a:t> housing at Gosport</a:t>
            </a:r>
          </a:p>
          <a:p>
            <a:r>
              <a:rPr lang="en-GB" sz="2400" dirty="0"/>
              <a:t>Date: circa 1949 - 1950 </a:t>
            </a:r>
          </a:p>
          <a:p>
            <a:r>
              <a:rPr lang="en-GB" sz="2400" dirty="0"/>
              <a:t>Location: Gosport, Hampshire </a:t>
            </a:r>
          </a:p>
          <a:p>
            <a:endParaRPr lang="en-GB" dirty="0"/>
          </a:p>
        </p:txBody>
      </p:sp>
      <p:pic>
        <p:nvPicPr>
          <p:cNvPr id="4" name="Picture 3" descr="Exterior view of Easiform housing at Gosport, Hampshire ">
            <a:extLst>
              <a:ext uri="{FF2B5EF4-FFF2-40B4-BE49-F238E27FC236}">
                <a16:creationId xmlns:a16="http://schemas.microsoft.com/office/drawing/2014/main" id="{1DDC0F44-D796-8EF0-BC23-05A35AECE35A}"/>
              </a:ext>
            </a:extLst>
          </p:cNvPr>
          <p:cNvPicPr>
            <a:picLocks noChangeAspect="1"/>
          </p:cNvPicPr>
          <p:nvPr/>
        </p:nvPicPr>
        <p:blipFill>
          <a:blip r:embed="rId3"/>
          <a:stretch>
            <a:fillRect/>
          </a:stretch>
        </p:blipFill>
        <p:spPr>
          <a:xfrm>
            <a:off x="3582266" y="1095270"/>
            <a:ext cx="7974257" cy="5762730"/>
          </a:xfrm>
          <a:prstGeom prst="rect">
            <a:avLst/>
          </a:prstGeom>
        </p:spPr>
      </p:pic>
    </p:spTree>
    <p:extLst>
      <p:ext uri="{BB962C8B-B14F-4D97-AF65-F5344CB8AC3E}">
        <p14:creationId xmlns:p14="http://schemas.microsoft.com/office/powerpoint/2010/main" val="2014952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B6B5E-C863-5F66-58D5-D10BB5DCB2B2}"/>
              </a:ext>
            </a:extLst>
          </p:cNvPr>
          <p:cNvSpPr>
            <a:spLocks noGrp="1"/>
          </p:cNvSpPr>
          <p:nvPr>
            <p:ph type="title"/>
          </p:nvPr>
        </p:nvSpPr>
        <p:spPr>
          <a:xfrm>
            <a:off x="357188" y="365126"/>
            <a:ext cx="4615370" cy="710288"/>
          </a:xfrm>
        </p:spPr>
        <p:txBody>
          <a:bodyPr/>
          <a:lstStyle/>
          <a:p>
            <a:r>
              <a:rPr lang="en-GB" dirty="0"/>
              <a:t>Photo 12 - Description</a:t>
            </a:r>
          </a:p>
        </p:txBody>
      </p:sp>
      <p:sp>
        <p:nvSpPr>
          <p:cNvPr id="3" name="Content Placeholder 2">
            <a:extLst>
              <a:ext uri="{FF2B5EF4-FFF2-40B4-BE49-F238E27FC236}">
                <a16:creationId xmlns:a16="http://schemas.microsoft.com/office/drawing/2014/main" id="{9D0FFCD7-2FAA-1AFF-6763-B28E1882F2B9}"/>
              </a:ext>
            </a:extLst>
          </p:cNvPr>
          <p:cNvSpPr>
            <a:spLocks noGrp="1"/>
          </p:cNvSpPr>
          <p:nvPr>
            <p:ph idx="1"/>
          </p:nvPr>
        </p:nvSpPr>
        <p:spPr>
          <a:xfrm>
            <a:off x="381885" y="1470244"/>
            <a:ext cx="4290599" cy="5022630"/>
          </a:xfrm>
        </p:spPr>
        <p:txBody>
          <a:bodyPr/>
          <a:lstStyle/>
          <a:p>
            <a:r>
              <a:rPr lang="en-GB" sz="2400" dirty="0"/>
              <a:t>Men building the shuttering for the construction of an </a:t>
            </a:r>
            <a:r>
              <a:rPr lang="en-GB" sz="2400" dirty="0" err="1"/>
              <a:t>Easiform</a:t>
            </a:r>
            <a:r>
              <a:rPr lang="en-GB" sz="2400" dirty="0"/>
              <a:t> house on a housing estate in Hastings, </a:t>
            </a:r>
            <a:r>
              <a:rPr lang="en-GB" sz="2400" dirty="0" err="1"/>
              <a:t>Hollington</a:t>
            </a:r>
            <a:r>
              <a:rPr lang="en-GB" sz="2400" dirty="0"/>
              <a:t>. </a:t>
            </a:r>
          </a:p>
          <a:p>
            <a:r>
              <a:rPr lang="en-GB" sz="2400" dirty="0"/>
              <a:t>Date: 1 July 1949 </a:t>
            </a:r>
          </a:p>
          <a:p>
            <a:r>
              <a:rPr lang="en-GB" sz="2400" dirty="0"/>
              <a:t>Location: Hastings, East Sussex </a:t>
            </a:r>
          </a:p>
          <a:p>
            <a:endParaRPr lang="en-GB" dirty="0"/>
          </a:p>
        </p:txBody>
      </p:sp>
      <p:pic>
        <p:nvPicPr>
          <p:cNvPr id="4" name="Picture 3" descr="Men building the shuttering for the construction of an Easiform house on a housing estate in Hastings, East Sussex.">
            <a:extLst>
              <a:ext uri="{FF2B5EF4-FFF2-40B4-BE49-F238E27FC236}">
                <a16:creationId xmlns:a16="http://schemas.microsoft.com/office/drawing/2014/main" id="{87F9A442-B06A-7DE0-5C04-54BADE1FD6C3}"/>
              </a:ext>
            </a:extLst>
          </p:cNvPr>
          <p:cNvPicPr>
            <a:picLocks noChangeAspect="1"/>
          </p:cNvPicPr>
          <p:nvPr/>
        </p:nvPicPr>
        <p:blipFill>
          <a:blip r:embed="rId3"/>
          <a:stretch>
            <a:fillRect/>
          </a:stretch>
        </p:blipFill>
        <p:spPr>
          <a:xfrm>
            <a:off x="4972557" y="0"/>
            <a:ext cx="6567678" cy="6858000"/>
          </a:xfrm>
          <a:prstGeom prst="rect">
            <a:avLst/>
          </a:prstGeom>
        </p:spPr>
      </p:pic>
    </p:spTree>
    <p:extLst>
      <p:ext uri="{BB962C8B-B14F-4D97-AF65-F5344CB8AC3E}">
        <p14:creationId xmlns:p14="http://schemas.microsoft.com/office/powerpoint/2010/main" val="1424874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558D-CA12-A5C2-DBC4-E003B34B4AF0}"/>
              </a:ext>
            </a:extLst>
          </p:cNvPr>
          <p:cNvSpPr>
            <a:spLocks noGrp="1"/>
          </p:cNvSpPr>
          <p:nvPr>
            <p:ph type="title"/>
          </p:nvPr>
        </p:nvSpPr>
        <p:spPr>
          <a:xfrm>
            <a:off x="357188" y="365126"/>
            <a:ext cx="4526312" cy="710288"/>
          </a:xfrm>
        </p:spPr>
        <p:txBody>
          <a:bodyPr/>
          <a:lstStyle/>
          <a:p>
            <a:r>
              <a:rPr lang="en-GB" dirty="0"/>
              <a:t>Photo 13 - Description</a:t>
            </a:r>
          </a:p>
        </p:txBody>
      </p:sp>
      <p:sp>
        <p:nvSpPr>
          <p:cNvPr id="3" name="Content Placeholder 2">
            <a:extLst>
              <a:ext uri="{FF2B5EF4-FFF2-40B4-BE49-F238E27FC236}">
                <a16:creationId xmlns:a16="http://schemas.microsoft.com/office/drawing/2014/main" id="{41D76F49-59E8-BEC2-F3DE-04AF80410C81}"/>
              </a:ext>
            </a:extLst>
          </p:cNvPr>
          <p:cNvSpPr>
            <a:spLocks noGrp="1"/>
          </p:cNvSpPr>
          <p:nvPr>
            <p:ph idx="1"/>
          </p:nvPr>
        </p:nvSpPr>
        <p:spPr>
          <a:xfrm>
            <a:off x="381885" y="1470244"/>
            <a:ext cx="4069535" cy="5022630"/>
          </a:xfrm>
        </p:spPr>
        <p:txBody>
          <a:bodyPr/>
          <a:lstStyle/>
          <a:p>
            <a:r>
              <a:rPr lang="en-GB" sz="2400" dirty="0"/>
              <a:t>A group portrait of five Laing workers involved in the construction of three-storey blocks of flats for the 'Plymouth 20' </a:t>
            </a:r>
            <a:r>
              <a:rPr lang="en-GB" sz="2400" dirty="0" err="1"/>
              <a:t>Easiform</a:t>
            </a:r>
            <a:r>
              <a:rPr lang="en-GB" sz="2400" dirty="0"/>
              <a:t> housing contract</a:t>
            </a:r>
          </a:p>
          <a:p>
            <a:r>
              <a:rPr lang="en-GB" sz="2400" dirty="0"/>
              <a:t>Date: 12 April 1956 </a:t>
            </a:r>
          </a:p>
          <a:p>
            <a:r>
              <a:rPr lang="en-GB" sz="2400" dirty="0"/>
              <a:t>Location: City Of Plymouth </a:t>
            </a:r>
          </a:p>
          <a:p>
            <a:endParaRPr lang="en-GB" dirty="0"/>
          </a:p>
        </p:txBody>
      </p:sp>
      <p:pic>
        <p:nvPicPr>
          <p:cNvPr id="4" name="Picture 3" descr="A group portrait of five Laing workers, wearing shirts and flat caps, involved in the construction of three-storey blocks of flats for the 'Plymouth 20' Easiform housing contract.">
            <a:extLst>
              <a:ext uri="{FF2B5EF4-FFF2-40B4-BE49-F238E27FC236}">
                <a16:creationId xmlns:a16="http://schemas.microsoft.com/office/drawing/2014/main" id="{B69AFE4E-FC45-96C2-5FAF-8A4C00C843BA}"/>
              </a:ext>
            </a:extLst>
          </p:cNvPr>
          <p:cNvPicPr>
            <a:picLocks noChangeAspect="1"/>
          </p:cNvPicPr>
          <p:nvPr/>
        </p:nvPicPr>
        <p:blipFill>
          <a:blip r:embed="rId3"/>
          <a:stretch>
            <a:fillRect/>
          </a:stretch>
        </p:blipFill>
        <p:spPr>
          <a:xfrm>
            <a:off x="4746581" y="0"/>
            <a:ext cx="6798564" cy="6858000"/>
          </a:xfrm>
          <a:prstGeom prst="rect">
            <a:avLst/>
          </a:prstGeom>
        </p:spPr>
      </p:pic>
    </p:spTree>
    <p:extLst>
      <p:ext uri="{BB962C8B-B14F-4D97-AF65-F5344CB8AC3E}">
        <p14:creationId xmlns:p14="http://schemas.microsoft.com/office/powerpoint/2010/main" val="814660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694B-BA26-06D7-89E2-6877EEBB9FE4}"/>
              </a:ext>
            </a:extLst>
          </p:cNvPr>
          <p:cNvSpPr>
            <a:spLocks noGrp="1"/>
          </p:cNvSpPr>
          <p:nvPr>
            <p:ph type="title"/>
          </p:nvPr>
        </p:nvSpPr>
        <p:spPr>
          <a:xfrm>
            <a:off x="357188" y="365126"/>
            <a:ext cx="4526312" cy="710288"/>
          </a:xfrm>
        </p:spPr>
        <p:txBody>
          <a:bodyPr/>
          <a:lstStyle/>
          <a:p>
            <a:r>
              <a:rPr lang="en-GB" dirty="0"/>
              <a:t>Photo 14 - Description</a:t>
            </a:r>
          </a:p>
        </p:txBody>
      </p:sp>
      <p:sp>
        <p:nvSpPr>
          <p:cNvPr id="3" name="Content Placeholder 2">
            <a:extLst>
              <a:ext uri="{FF2B5EF4-FFF2-40B4-BE49-F238E27FC236}">
                <a16:creationId xmlns:a16="http://schemas.microsoft.com/office/drawing/2014/main" id="{8361C1C3-FF46-D03D-D61D-E3CDA94F33EE}"/>
              </a:ext>
            </a:extLst>
          </p:cNvPr>
          <p:cNvSpPr>
            <a:spLocks noGrp="1"/>
          </p:cNvSpPr>
          <p:nvPr>
            <p:ph idx="1"/>
          </p:nvPr>
        </p:nvSpPr>
        <p:spPr>
          <a:xfrm>
            <a:off x="381886" y="1470244"/>
            <a:ext cx="4069534" cy="5022630"/>
          </a:xfrm>
        </p:spPr>
        <p:txBody>
          <a:bodyPr/>
          <a:lstStyle/>
          <a:p>
            <a:r>
              <a:rPr lang="en-GB" sz="2400" dirty="0"/>
              <a:t>A group of women looking through the window of an </a:t>
            </a:r>
            <a:r>
              <a:rPr lang="en-GB" sz="2400" dirty="0" err="1"/>
              <a:t>Easiform</a:t>
            </a:r>
            <a:r>
              <a:rPr lang="en-GB" sz="2400" dirty="0"/>
              <a:t> flat, the 3000th </a:t>
            </a:r>
            <a:r>
              <a:rPr lang="en-GB" sz="2400" dirty="0" err="1"/>
              <a:t>Easiform</a:t>
            </a:r>
            <a:r>
              <a:rPr lang="en-GB" sz="2400" dirty="0"/>
              <a:t> dwelling to be completed in Bristol, as a policeman guards the entrance on the day of the opening ceremony. </a:t>
            </a:r>
            <a:r>
              <a:rPr lang="en-GB" sz="2400" dirty="0" err="1"/>
              <a:t>Hareclive</a:t>
            </a:r>
            <a:r>
              <a:rPr lang="en-GB" sz="2400" dirty="0"/>
              <a:t> Road.</a:t>
            </a:r>
          </a:p>
          <a:p>
            <a:r>
              <a:rPr lang="en-GB" sz="2400" dirty="0"/>
              <a:t>Date: 30 November 1952 </a:t>
            </a:r>
          </a:p>
          <a:p>
            <a:r>
              <a:rPr lang="en-GB" sz="2400" dirty="0"/>
              <a:t>Location: Hartcliffe, Bristol </a:t>
            </a:r>
          </a:p>
          <a:p>
            <a:endParaRPr lang="en-GB" dirty="0"/>
          </a:p>
        </p:txBody>
      </p:sp>
      <p:pic>
        <p:nvPicPr>
          <p:cNvPr id="4" name="Picture 3" descr="A group of women looking through the window of an Easiform flat, the 3000th Easiform dwelling to be completed in Bristol, as a policeman guards the entrance on the day of the opening ceremony in 1952.">
            <a:extLst>
              <a:ext uri="{FF2B5EF4-FFF2-40B4-BE49-F238E27FC236}">
                <a16:creationId xmlns:a16="http://schemas.microsoft.com/office/drawing/2014/main" id="{70523265-CAC2-9CB0-D343-0BE71D9F6871}"/>
              </a:ext>
            </a:extLst>
          </p:cNvPr>
          <p:cNvPicPr>
            <a:picLocks noChangeAspect="1"/>
          </p:cNvPicPr>
          <p:nvPr/>
        </p:nvPicPr>
        <p:blipFill rotWithShape="1">
          <a:blip r:embed="rId3"/>
          <a:srcRect l="3095"/>
          <a:stretch/>
        </p:blipFill>
        <p:spPr>
          <a:xfrm>
            <a:off x="4883500" y="0"/>
            <a:ext cx="6656895" cy="6858000"/>
          </a:xfrm>
          <a:prstGeom prst="rect">
            <a:avLst/>
          </a:prstGeom>
        </p:spPr>
      </p:pic>
    </p:spTree>
    <p:extLst>
      <p:ext uri="{BB962C8B-B14F-4D97-AF65-F5344CB8AC3E}">
        <p14:creationId xmlns:p14="http://schemas.microsoft.com/office/powerpoint/2010/main" val="3972465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FF767-84E4-8467-FAB8-17C00EA7254B}"/>
              </a:ext>
            </a:extLst>
          </p:cNvPr>
          <p:cNvSpPr>
            <a:spLocks noGrp="1"/>
          </p:cNvSpPr>
          <p:nvPr>
            <p:ph type="title"/>
          </p:nvPr>
        </p:nvSpPr>
        <p:spPr>
          <a:xfrm>
            <a:off x="357188" y="365126"/>
            <a:ext cx="4536360" cy="710288"/>
          </a:xfrm>
        </p:spPr>
        <p:txBody>
          <a:bodyPr/>
          <a:lstStyle/>
          <a:p>
            <a:r>
              <a:rPr lang="en-GB" dirty="0"/>
              <a:t>Photo 15 - Description</a:t>
            </a:r>
          </a:p>
        </p:txBody>
      </p:sp>
      <p:sp>
        <p:nvSpPr>
          <p:cNvPr id="3" name="Content Placeholder 2">
            <a:extLst>
              <a:ext uri="{FF2B5EF4-FFF2-40B4-BE49-F238E27FC236}">
                <a16:creationId xmlns:a16="http://schemas.microsoft.com/office/drawing/2014/main" id="{7B57DBF1-A201-1D87-FEBD-1D4D1A4E1C96}"/>
              </a:ext>
            </a:extLst>
          </p:cNvPr>
          <p:cNvSpPr>
            <a:spLocks noGrp="1"/>
          </p:cNvSpPr>
          <p:nvPr>
            <p:ph idx="1"/>
          </p:nvPr>
        </p:nvSpPr>
        <p:spPr>
          <a:xfrm>
            <a:off x="381885" y="1470244"/>
            <a:ext cx="4250405" cy="5022630"/>
          </a:xfrm>
        </p:spPr>
        <p:txBody>
          <a:bodyPr/>
          <a:lstStyle/>
          <a:p>
            <a:r>
              <a:rPr lang="en-GB" sz="2400" dirty="0"/>
              <a:t>A portrait of Tony Morris, the General Foreman of an </a:t>
            </a:r>
            <a:r>
              <a:rPr lang="en-GB" sz="2400" dirty="0" err="1"/>
              <a:t>Easiform</a:t>
            </a:r>
            <a:r>
              <a:rPr lang="en-GB" sz="2400" dirty="0"/>
              <a:t> housing site in Taunton, posed on a bicycle</a:t>
            </a:r>
          </a:p>
          <a:p>
            <a:r>
              <a:rPr lang="en-GB" sz="2400" dirty="0"/>
              <a:t>Date: 1 March 1957 </a:t>
            </a:r>
          </a:p>
          <a:p>
            <a:r>
              <a:rPr lang="en-GB" sz="2400" dirty="0"/>
              <a:t>Location: Taunton Deane, Somerset </a:t>
            </a:r>
          </a:p>
          <a:p>
            <a:endParaRPr lang="en-GB" dirty="0"/>
          </a:p>
        </p:txBody>
      </p:sp>
      <p:pic>
        <p:nvPicPr>
          <p:cNvPr id="4" name="Picture 3" descr="A portrait of Tony Morris, the General Foreman of an Easiform housing site in Taunton, posed on a bicycle wearing a suit and a trilby hat, in 1957.">
            <a:extLst>
              <a:ext uri="{FF2B5EF4-FFF2-40B4-BE49-F238E27FC236}">
                <a16:creationId xmlns:a16="http://schemas.microsoft.com/office/drawing/2014/main" id="{54CC96BA-5FD2-1A3C-ED31-C9404724A5EA}"/>
              </a:ext>
            </a:extLst>
          </p:cNvPr>
          <p:cNvPicPr>
            <a:picLocks noChangeAspect="1"/>
          </p:cNvPicPr>
          <p:nvPr/>
        </p:nvPicPr>
        <p:blipFill rotWithShape="1">
          <a:blip r:embed="rId3"/>
          <a:srcRect l="4694"/>
          <a:stretch/>
        </p:blipFill>
        <p:spPr>
          <a:xfrm>
            <a:off x="5034224" y="0"/>
            <a:ext cx="6503398" cy="6858000"/>
          </a:xfrm>
          <a:prstGeom prst="rect">
            <a:avLst/>
          </a:prstGeom>
        </p:spPr>
      </p:pic>
    </p:spTree>
    <p:extLst>
      <p:ext uri="{BB962C8B-B14F-4D97-AF65-F5344CB8AC3E}">
        <p14:creationId xmlns:p14="http://schemas.microsoft.com/office/powerpoint/2010/main" val="2501645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FF64-B6FE-28B8-D9CF-2AD0104F73DB}"/>
              </a:ext>
            </a:extLst>
          </p:cNvPr>
          <p:cNvSpPr>
            <a:spLocks noGrp="1"/>
          </p:cNvSpPr>
          <p:nvPr>
            <p:ph type="title"/>
          </p:nvPr>
        </p:nvSpPr>
        <p:spPr/>
        <p:txBody>
          <a:bodyPr/>
          <a:lstStyle/>
          <a:p>
            <a:r>
              <a:rPr lang="en-GB" dirty="0"/>
              <a:t>Photo 16 - Description</a:t>
            </a:r>
          </a:p>
        </p:txBody>
      </p:sp>
      <p:sp>
        <p:nvSpPr>
          <p:cNvPr id="3" name="Content Placeholder 2">
            <a:extLst>
              <a:ext uri="{FF2B5EF4-FFF2-40B4-BE49-F238E27FC236}">
                <a16:creationId xmlns:a16="http://schemas.microsoft.com/office/drawing/2014/main" id="{1F892EF3-D3A3-5D77-F7A6-A8DE753B9A4D}"/>
              </a:ext>
            </a:extLst>
          </p:cNvPr>
          <p:cNvSpPr>
            <a:spLocks noGrp="1"/>
          </p:cNvSpPr>
          <p:nvPr>
            <p:ph idx="1"/>
          </p:nvPr>
        </p:nvSpPr>
        <p:spPr>
          <a:xfrm>
            <a:off x="381885" y="1470244"/>
            <a:ext cx="2692911" cy="5022630"/>
          </a:xfrm>
        </p:spPr>
        <p:txBody>
          <a:bodyPr/>
          <a:lstStyle/>
          <a:p>
            <a:r>
              <a:rPr lang="en-GB" sz="2400" dirty="0"/>
              <a:t>First house built by James and Ann Laing in 1848 at </a:t>
            </a:r>
            <a:r>
              <a:rPr lang="en-GB" sz="2400" dirty="0" err="1"/>
              <a:t>Sebergham</a:t>
            </a:r>
            <a:endParaRPr lang="en-GB" sz="2400" dirty="0"/>
          </a:p>
          <a:p>
            <a:r>
              <a:rPr lang="en-GB" sz="2400" dirty="0"/>
              <a:t>Date: circa 1920 - 1949 </a:t>
            </a:r>
          </a:p>
          <a:p>
            <a:r>
              <a:rPr lang="en-GB" sz="2400" dirty="0"/>
              <a:t>Location: </a:t>
            </a:r>
          </a:p>
          <a:p>
            <a:r>
              <a:rPr lang="en-GB" sz="2400" dirty="0"/>
              <a:t>Caldew House, </a:t>
            </a:r>
            <a:r>
              <a:rPr lang="en-GB" sz="2400" dirty="0" err="1"/>
              <a:t>Sebergham</a:t>
            </a:r>
            <a:r>
              <a:rPr lang="en-GB" sz="2400" dirty="0"/>
              <a:t>, </a:t>
            </a:r>
            <a:r>
              <a:rPr lang="en-GB" sz="2400" dirty="0" err="1"/>
              <a:t>Allerdale</a:t>
            </a:r>
            <a:r>
              <a:rPr lang="en-GB" sz="2400" dirty="0"/>
              <a:t>, Cumbria </a:t>
            </a:r>
          </a:p>
          <a:p>
            <a:endParaRPr lang="en-GB" dirty="0"/>
          </a:p>
        </p:txBody>
      </p:sp>
      <p:pic>
        <p:nvPicPr>
          <p:cNvPr id="4" name="Picture 3" descr="The first house built by James and Ann Laing in 1848 at Sebergham, Allerdale, Cumbria.">
            <a:extLst>
              <a:ext uri="{FF2B5EF4-FFF2-40B4-BE49-F238E27FC236}">
                <a16:creationId xmlns:a16="http://schemas.microsoft.com/office/drawing/2014/main" id="{2E33594C-02FF-FD99-F5E1-AD210238069B}"/>
              </a:ext>
            </a:extLst>
          </p:cNvPr>
          <p:cNvPicPr>
            <a:picLocks noChangeAspect="1"/>
          </p:cNvPicPr>
          <p:nvPr/>
        </p:nvPicPr>
        <p:blipFill>
          <a:blip r:embed="rId3"/>
          <a:stretch>
            <a:fillRect/>
          </a:stretch>
        </p:blipFill>
        <p:spPr>
          <a:xfrm>
            <a:off x="3289672" y="1095270"/>
            <a:ext cx="8335675" cy="5762730"/>
          </a:xfrm>
          <a:prstGeom prst="rect">
            <a:avLst/>
          </a:prstGeom>
        </p:spPr>
      </p:pic>
    </p:spTree>
    <p:extLst>
      <p:ext uri="{BB962C8B-B14F-4D97-AF65-F5344CB8AC3E}">
        <p14:creationId xmlns:p14="http://schemas.microsoft.com/office/powerpoint/2010/main" val="4240830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C922-94B2-7B23-5CE3-2D7B3CA07C6D}"/>
              </a:ext>
            </a:extLst>
          </p:cNvPr>
          <p:cNvSpPr>
            <a:spLocks noGrp="1"/>
          </p:cNvSpPr>
          <p:nvPr>
            <p:ph type="title"/>
          </p:nvPr>
        </p:nvSpPr>
        <p:spPr/>
        <p:txBody>
          <a:bodyPr>
            <a:normAutofit/>
          </a:bodyPr>
          <a:lstStyle/>
          <a:p>
            <a:r>
              <a:rPr lang="en-US" dirty="0"/>
              <a:t>Reassess your findings</a:t>
            </a:r>
          </a:p>
        </p:txBody>
      </p:sp>
      <p:sp>
        <p:nvSpPr>
          <p:cNvPr id="25" name="Content Placeholder 24">
            <a:extLst>
              <a:ext uri="{FF2B5EF4-FFF2-40B4-BE49-F238E27FC236}">
                <a16:creationId xmlns:a16="http://schemas.microsoft.com/office/drawing/2014/main" id="{8BA4CDCB-ED78-D5B5-A557-654F8F0DB960}"/>
              </a:ext>
            </a:extLst>
          </p:cNvPr>
          <p:cNvSpPr>
            <a:spLocks noGrp="1"/>
          </p:cNvSpPr>
          <p:nvPr>
            <p:ph idx="1"/>
          </p:nvPr>
        </p:nvSpPr>
        <p:spPr>
          <a:xfrm>
            <a:off x="357187" y="1080312"/>
            <a:ext cx="5905354" cy="5777688"/>
          </a:xfrm>
        </p:spPr>
        <p:txBody>
          <a:bodyPr>
            <a:normAutofit lnSpcReduction="10000"/>
          </a:bodyPr>
          <a:lstStyle/>
          <a:p>
            <a:r>
              <a:rPr lang="en-GB" sz="2800" dirty="0">
                <a:cs typeface="Arial" panose="020B0604020202020204" pitchFamily="34" charset="0"/>
              </a:rPr>
              <a:t>Did the descriptions help you answer any questions?</a:t>
            </a:r>
          </a:p>
          <a:p>
            <a:endParaRPr lang="en-GB" dirty="0">
              <a:cs typeface="Arial" panose="020B0604020202020204" pitchFamily="34" charset="0"/>
            </a:endParaRPr>
          </a:p>
          <a:p>
            <a:r>
              <a:rPr lang="en-GB" sz="2800" dirty="0">
                <a:cs typeface="Arial" panose="020B0604020202020204" pitchFamily="34" charset="0"/>
              </a:rPr>
              <a:t>What 3 things have the photos taught you about building houses in the past?</a:t>
            </a:r>
          </a:p>
          <a:p>
            <a:endParaRPr lang="en-GB" dirty="0">
              <a:cs typeface="Arial" panose="020B0604020202020204" pitchFamily="34" charset="0"/>
            </a:endParaRPr>
          </a:p>
          <a:p>
            <a:r>
              <a:rPr lang="en-GB" sz="2800" dirty="0">
                <a:cs typeface="Arial" panose="020B0604020202020204" pitchFamily="34" charset="0"/>
              </a:rPr>
              <a:t>1.</a:t>
            </a:r>
          </a:p>
          <a:p>
            <a:endParaRPr lang="en-GB" sz="1400" dirty="0">
              <a:cs typeface="Arial" panose="020B0604020202020204" pitchFamily="34" charset="0"/>
            </a:endParaRPr>
          </a:p>
          <a:p>
            <a:r>
              <a:rPr lang="en-GB" sz="2800" dirty="0">
                <a:cs typeface="Arial" panose="020B0604020202020204" pitchFamily="34" charset="0"/>
              </a:rPr>
              <a:t>2.</a:t>
            </a:r>
          </a:p>
          <a:p>
            <a:endParaRPr lang="en-GB" sz="1400" dirty="0">
              <a:cs typeface="Arial" panose="020B0604020202020204" pitchFamily="34" charset="0"/>
            </a:endParaRPr>
          </a:p>
          <a:p>
            <a:r>
              <a:rPr lang="en-GB" sz="2800" dirty="0">
                <a:cs typeface="Arial" panose="020B0604020202020204" pitchFamily="34" charset="0"/>
              </a:rPr>
              <a:t>3.</a:t>
            </a:r>
          </a:p>
        </p:txBody>
      </p:sp>
      <p:sp>
        <p:nvSpPr>
          <p:cNvPr id="11" name="Picture Placeholder 10">
            <a:extLst>
              <a:ext uri="{FF2B5EF4-FFF2-40B4-BE49-F238E27FC236}">
                <a16:creationId xmlns:a16="http://schemas.microsoft.com/office/drawing/2014/main" id="{5DD6A6CD-6E69-DD2C-480A-7DE977C0E62A}"/>
              </a:ext>
              <a:ext uri="{C183D7F6-B498-43B3-948B-1728B52AA6E4}">
                <adec:decorative xmlns:adec="http://schemas.microsoft.com/office/drawing/2017/decorative" val="1"/>
              </a:ext>
            </a:extLst>
          </p:cNvPr>
          <p:cNvSpPr>
            <a:spLocks noGrp="1"/>
          </p:cNvSpPr>
          <p:nvPr>
            <p:ph type="pic" sz="quarter" idx="24"/>
          </p:nvPr>
        </p:nvSpPr>
        <p:spPr/>
      </p:sp>
      <p:sp>
        <p:nvSpPr>
          <p:cNvPr id="27" name="Text Placeholder 26">
            <a:extLst>
              <a:ext uri="{FF2B5EF4-FFF2-40B4-BE49-F238E27FC236}">
                <a16:creationId xmlns:a16="http://schemas.microsoft.com/office/drawing/2014/main" id="{A8C123B0-04B8-285A-C95C-4737247D62B3}"/>
              </a:ext>
            </a:extLst>
          </p:cNvPr>
          <p:cNvSpPr>
            <a:spLocks noGrp="1"/>
          </p:cNvSpPr>
          <p:nvPr>
            <p:ph type="body" sz="quarter" idx="23"/>
          </p:nvPr>
        </p:nvSpPr>
        <p:spPr/>
        <p:txBody>
          <a:bodyPr/>
          <a:lstStyle/>
          <a:p>
            <a:r>
              <a:rPr lang="en-US" dirty="0"/>
              <a:t>Reassess</a:t>
            </a:r>
            <a:r>
              <a:rPr lang="en-GB" dirty="0"/>
              <a:t> your findings</a:t>
            </a:r>
          </a:p>
        </p:txBody>
      </p:sp>
      <p:pic>
        <p:nvPicPr>
          <p:cNvPr id="18" name="Content Placeholder 4" descr="A cartoon of a person waving and thinking of questions.">
            <a:extLst>
              <a:ext uri="{FF2B5EF4-FFF2-40B4-BE49-F238E27FC236}">
                <a16:creationId xmlns:a16="http://schemas.microsoft.com/office/drawing/2014/main" id="{748A9CE3-96BD-E18E-4D10-208EF07B49CF}"/>
              </a:ext>
            </a:extLst>
          </p:cNvPr>
          <p:cNvPicPr>
            <a:picLocks noChangeAspect="1"/>
          </p:cNvPicPr>
          <p:nvPr/>
        </p:nvPicPr>
        <p:blipFill>
          <a:blip r:embed="rId3"/>
          <a:stretch>
            <a:fillRect/>
          </a:stretch>
        </p:blipFill>
        <p:spPr>
          <a:xfrm>
            <a:off x="6981984" y="1208062"/>
            <a:ext cx="3652373" cy="4256036"/>
          </a:xfrm>
          <a:prstGeom prst="rect">
            <a:avLst/>
          </a:prstGeom>
        </p:spPr>
      </p:pic>
    </p:spTree>
    <p:extLst>
      <p:ext uri="{BB962C8B-B14F-4D97-AF65-F5344CB8AC3E}">
        <p14:creationId xmlns:p14="http://schemas.microsoft.com/office/powerpoint/2010/main" val="234188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8079-20E4-07A1-98FA-F174F2EFD055}"/>
              </a:ext>
            </a:extLst>
          </p:cNvPr>
          <p:cNvSpPr>
            <a:spLocks noGrp="1"/>
          </p:cNvSpPr>
          <p:nvPr>
            <p:ph type="title"/>
          </p:nvPr>
        </p:nvSpPr>
        <p:spPr/>
        <p:txBody>
          <a:bodyPr>
            <a:normAutofit/>
          </a:bodyPr>
          <a:lstStyle/>
          <a:p>
            <a:pPr algn="ctr"/>
            <a:r>
              <a:rPr lang="en-GB" sz="3200" dirty="0">
                <a:latin typeface="Arial" panose="020B0604020202020204" pitchFamily="34" charset="0"/>
                <a:cs typeface="Arial" panose="020B0604020202020204" pitchFamily="34" charset="0"/>
              </a:rPr>
              <a:t>Could you be an Archive Image Selector?</a:t>
            </a:r>
            <a:endParaRPr lang="en-US" dirty="0"/>
          </a:p>
        </p:txBody>
      </p:sp>
      <p:pic>
        <p:nvPicPr>
          <p:cNvPr id="10" name="Picture Placeholder 9" descr="A person looking at archive photos in a box">
            <a:extLst>
              <a:ext uri="{FF2B5EF4-FFF2-40B4-BE49-F238E27FC236}">
                <a16:creationId xmlns:a16="http://schemas.microsoft.com/office/drawing/2014/main" id="{76CFC7AA-C82D-24AF-626A-459BB96AA5AA}"/>
              </a:ext>
            </a:extLst>
          </p:cNvPr>
          <p:cNvPicPr>
            <a:picLocks noGrp="1" noChangeAspect="1"/>
          </p:cNvPicPr>
          <p:nvPr>
            <p:ph type="pic" sz="quarter" idx="12"/>
          </p:nvPr>
        </p:nvPicPr>
        <p:blipFill>
          <a:blip r:embed="rId3"/>
          <a:srcRect l="23504" r="23504"/>
          <a:stretch>
            <a:fillRect/>
          </a:stretch>
        </p:blipFill>
        <p:spPr/>
      </p:pic>
      <p:sp>
        <p:nvSpPr>
          <p:cNvPr id="4" name="Text Placeholder 3">
            <a:extLst>
              <a:ext uri="{FF2B5EF4-FFF2-40B4-BE49-F238E27FC236}">
                <a16:creationId xmlns:a16="http://schemas.microsoft.com/office/drawing/2014/main" id="{8664445E-6D5E-32B8-C399-DE39FAA7AA31}"/>
              </a:ext>
            </a:extLst>
          </p:cNvPr>
          <p:cNvSpPr>
            <a:spLocks noGrp="1"/>
          </p:cNvSpPr>
          <p:nvPr>
            <p:ph type="body" sz="half" idx="16"/>
          </p:nvPr>
        </p:nvSpPr>
        <p:spPr>
          <a:xfrm>
            <a:off x="4251141" y="1447425"/>
            <a:ext cx="3111122" cy="1994540"/>
          </a:xfrm>
        </p:spPr>
        <p:txBody>
          <a:bodyPr/>
          <a:lstStyle/>
          <a:p>
            <a:r>
              <a:rPr lang="en-GB" sz="1600" b="1" dirty="0">
                <a:latin typeface="Arial" panose="020B0604020202020204" pitchFamily="34" charset="0"/>
                <a:cs typeface="Arial" panose="020B0604020202020204" pitchFamily="34" charset="0"/>
              </a:rPr>
              <a:t>Jack, the Archive Image Selector for the John Laing project, had to pick the ‘best’ 10,000 photos from a collection of 230,000 photos!</a:t>
            </a:r>
          </a:p>
        </p:txBody>
      </p:sp>
      <p:sp>
        <p:nvSpPr>
          <p:cNvPr id="5" name="Text Placeholder 4">
            <a:extLst>
              <a:ext uri="{FF2B5EF4-FFF2-40B4-BE49-F238E27FC236}">
                <a16:creationId xmlns:a16="http://schemas.microsoft.com/office/drawing/2014/main" id="{09D20CF3-F23D-D38E-934D-5AAA277A5F2B}"/>
              </a:ext>
            </a:extLst>
          </p:cNvPr>
          <p:cNvSpPr>
            <a:spLocks noGrp="1"/>
          </p:cNvSpPr>
          <p:nvPr>
            <p:ph type="body" sz="half" idx="15"/>
          </p:nvPr>
        </p:nvSpPr>
        <p:spPr>
          <a:xfrm>
            <a:off x="4251141" y="3159325"/>
            <a:ext cx="3111122" cy="2455514"/>
          </a:xfrm>
        </p:spPr>
        <p:txBody>
          <a:bodyPr/>
          <a:lstStyle/>
          <a:p>
            <a:r>
              <a:rPr lang="en-GB" sz="1400" dirty="0">
                <a:latin typeface="Arial" panose="020B0604020202020204" pitchFamily="34" charset="0"/>
                <a:cs typeface="Arial" panose="020B0604020202020204" pitchFamily="34" charset="0"/>
              </a:rPr>
              <a:t>These are two things he had to look for:</a:t>
            </a:r>
          </a:p>
          <a:p>
            <a:pPr marL="342900" indent="-342900">
              <a:buFont typeface="Arial" panose="020B0604020202020204" pitchFamily="34" charset="0"/>
              <a:buChar char="•"/>
            </a:pPr>
            <a:r>
              <a:rPr lang="en-GB" sz="1400" dirty="0">
                <a:latin typeface="Arial" panose="020B0604020202020204" pitchFamily="34" charset="0"/>
                <a:cs typeface="Arial" panose="020B0604020202020204" pitchFamily="34" charset="0"/>
              </a:rPr>
              <a:t>Images showing the </a:t>
            </a:r>
            <a:r>
              <a:rPr lang="en-GB" sz="1400" b="1" i="1" dirty="0">
                <a:latin typeface="Arial" panose="020B0604020202020204" pitchFamily="34" charset="0"/>
                <a:cs typeface="Arial" panose="020B0604020202020204" pitchFamily="34" charset="0"/>
              </a:rPr>
              <a:t>places</a:t>
            </a:r>
            <a:r>
              <a:rPr lang="en-GB" sz="1400" i="1"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before, during, and after they were built.</a:t>
            </a:r>
          </a:p>
          <a:p>
            <a:pPr marL="342900" indent="-342900">
              <a:buFont typeface="Arial" panose="020B0604020202020204" pitchFamily="34" charset="0"/>
              <a:buChar char="•"/>
            </a:pPr>
            <a:r>
              <a:rPr lang="en-GB" sz="1400" dirty="0">
                <a:latin typeface="Arial" panose="020B0604020202020204" pitchFamily="34" charset="0"/>
                <a:cs typeface="Arial" panose="020B0604020202020204" pitchFamily="34" charset="0"/>
              </a:rPr>
              <a:t>Images showing </a:t>
            </a:r>
            <a:r>
              <a:rPr lang="en-GB" sz="1400" b="1" i="1" dirty="0">
                <a:latin typeface="Arial" panose="020B0604020202020204" pitchFamily="34" charset="0"/>
                <a:cs typeface="Arial" panose="020B0604020202020204" pitchFamily="34" charset="0"/>
              </a:rPr>
              <a:t>people </a:t>
            </a:r>
            <a:r>
              <a:rPr lang="en-GB" sz="1400" dirty="0">
                <a:latin typeface="Arial" panose="020B0604020202020204" pitchFamily="34" charset="0"/>
                <a:cs typeface="Arial" panose="020B0604020202020204" pitchFamily="34" charset="0"/>
              </a:rPr>
              <a:t>at work at all levels, </a:t>
            </a:r>
            <a:r>
              <a:rPr lang="en-GB" sz="1400" dirty="0" err="1">
                <a:latin typeface="Arial" panose="020B0604020202020204" pitchFamily="34" charset="0"/>
                <a:cs typeface="Arial" panose="020B0604020202020204" pitchFamily="34" charset="0"/>
              </a:rPr>
              <a:t>e.g</a:t>
            </a:r>
            <a:r>
              <a:rPr lang="en-GB" sz="1400" dirty="0">
                <a:latin typeface="Arial" panose="020B0604020202020204" pitchFamily="34" charset="0"/>
                <a:cs typeface="Arial" panose="020B0604020202020204" pitchFamily="34" charset="0"/>
              </a:rPr>
              <a:t> labourers, site managers, architects etc.</a:t>
            </a:r>
          </a:p>
          <a:p>
            <a:endParaRPr lang="en-US" dirty="0"/>
          </a:p>
        </p:txBody>
      </p:sp>
      <p:pic>
        <p:nvPicPr>
          <p:cNvPr id="12" name="Picture Placeholder 11" descr="A person looking at a photo in a box">
            <a:extLst>
              <a:ext uri="{FF2B5EF4-FFF2-40B4-BE49-F238E27FC236}">
                <a16:creationId xmlns:a16="http://schemas.microsoft.com/office/drawing/2014/main" id="{09A6CFEC-0150-3274-13E4-71E153C37864}"/>
              </a:ext>
            </a:extLst>
          </p:cNvPr>
          <p:cNvPicPr>
            <a:picLocks noGrp="1" noChangeAspect="1"/>
          </p:cNvPicPr>
          <p:nvPr>
            <p:ph type="pic" sz="quarter" idx="17"/>
          </p:nvPr>
        </p:nvPicPr>
        <p:blipFill>
          <a:blip r:embed="rId4"/>
          <a:srcRect l="24292" r="24292"/>
          <a:stretch>
            <a:fillRect/>
          </a:stretch>
        </p:blipFill>
        <p:spPr>
          <a:xfrm>
            <a:off x="7480705" y="1386418"/>
            <a:ext cx="3776288" cy="4086000"/>
          </a:xfrm>
        </p:spPr>
      </p:pic>
    </p:spTree>
    <p:extLst>
      <p:ext uri="{BB962C8B-B14F-4D97-AF65-F5344CB8AC3E}">
        <p14:creationId xmlns:p14="http://schemas.microsoft.com/office/powerpoint/2010/main" val="377016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C922-94B2-7B23-5CE3-2D7B3CA07C6D}"/>
              </a:ext>
            </a:extLst>
          </p:cNvPr>
          <p:cNvSpPr>
            <a:spLocks noGrp="1"/>
          </p:cNvSpPr>
          <p:nvPr>
            <p:ph type="title"/>
          </p:nvPr>
        </p:nvSpPr>
        <p:spPr>
          <a:xfrm>
            <a:off x="375396" y="524167"/>
            <a:ext cx="3109754" cy="2743200"/>
          </a:xfrm>
        </p:spPr>
        <p:txBody>
          <a:bodyPr>
            <a:normAutofit fontScale="90000"/>
          </a:bodyPr>
          <a:lstStyle/>
          <a:p>
            <a:r>
              <a:rPr lang="en-GB" sz="2400" dirty="0">
                <a:cs typeface="Arial" panose="020B0604020202020204" pitchFamily="34" charset="0"/>
              </a:rPr>
              <a:t>In pairs or groups look at one of the photos.</a:t>
            </a:r>
            <a:br>
              <a:rPr lang="en-GB" sz="2400" dirty="0">
                <a:cs typeface="Arial" panose="020B0604020202020204" pitchFamily="34" charset="0"/>
              </a:rPr>
            </a:br>
            <a:br>
              <a:rPr lang="en-GB" sz="2400" dirty="0">
                <a:cs typeface="Arial" panose="020B0604020202020204" pitchFamily="34" charset="0"/>
              </a:rPr>
            </a:br>
            <a:r>
              <a:rPr lang="en-GB" sz="2400" dirty="0">
                <a:cs typeface="Arial" panose="020B0604020202020204" pitchFamily="34" charset="0"/>
              </a:rPr>
              <a:t>Use the ‘inference square’ on the next slide to help you focus your analysis of the photo.</a:t>
            </a:r>
            <a:endParaRPr lang="en-US" dirty="0"/>
          </a:p>
        </p:txBody>
      </p:sp>
      <p:pic>
        <p:nvPicPr>
          <p:cNvPr id="9" name="Picture Placeholder 8" descr="A truck loading dirt into a road">
            <a:extLst>
              <a:ext uri="{FF2B5EF4-FFF2-40B4-BE49-F238E27FC236}">
                <a16:creationId xmlns:a16="http://schemas.microsoft.com/office/drawing/2014/main" id="{DCC4DB7A-06BD-EDBD-251C-1610F6D8A2EE}"/>
              </a:ext>
            </a:extLst>
          </p:cNvPr>
          <p:cNvPicPr>
            <a:picLocks noGrp="1" noChangeAspect="1"/>
          </p:cNvPicPr>
          <p:nvPr>
            <p:ph type="pic" sz="quarter" idx="10"/>
          </p:nvPr>
        </p:nvPicPr>
        <p:blipFill>
          <a:blip r:embed="rId3"/>
          <a:srcRect l="17665" r="17665"/>
          <a:stretch>
            <a:fillRect/>
          </a:stretch>
        </p:blipFill>
        <p:spPr>
          <a:xfrm>
            <a:off x="3561349" y="332380"/>
            <a:ext cx="3025475" cy="2394220"/>
          </a:xfrm>
        </p:spPr>
      </p:pic>
      <p:pic>
        <p:nvPicPr>
          <p:cNvPr id="23" name="Question Mark">
            <a:extLst>
              <a:ext uri="{FF2B5EF4-FFF2-40B4-BE49-F238E27FC236}">
                <a16:creationId xmlns:a16="http://schemas.microsoft.com/office/drawing/2014/main" id="{11AA1864-5068-F88B-7F9A-AF2B599DCF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1028">
            <a:off x="6798487" y="337352"/>
            <a:ext cx="627133" cy="1109970"/>
          </a:xfrm>
          <a:prstGeom prst="rect">
            <a:avLst/>
          </a:prstGeom>
        </p:spPr>
      </p:pic>
      <p:pic>
        <p:nvPicPr>
          <p:cNvPr id="13" name="Picture Placeholder 12" descr="A group of people standing on stairs">
            <a:extLst>
              <a:ext uri="{FF2B5EF4-FFF2-40B4-BE49-F238E27FC236}">
                <a16:creationId xmlns:a16="http://schemas.microsoft.com/office/drawing/2014/main" id="{EA1EC2EA-E547-9B8A-8030-7D6CAEA17BA0}"/>
              </a:ext>
            </a:extLst>
          </p:cNvPr>
          <p:cNvPicPr>
            <a:picLocks noGrp="1" noChangeAspect="1"/>
          </p:cNvPicPr>
          <p:nvPr>
            <p:ph type="pic" sz="quarter" idx="11"/>
          </p:nvPr>
        </p:nvPicPr>
        <p:blipFill>
          <a:blip r:embed="rId6"/>
          <a:srcRect t="15832" b="15832"/>
          <a:stretch>
            <a:fillRect/>
          </a:stretch>
        </p:blipFill>
        <p:spPr>
          <a:xfrm>
            <a:off x="7687103" y="330848"/>
            <a:ext cx="3486999" cy="2395552"/>
          </a:xfrm>
        </p:spPr>
      </p:pic>
      <p:pic>
        <p:nvPicPr>
          <p:cNvPr id="11" name="Picture Placeholder 10" descr="A person and person looking at a sign">
            <a:extLst>
              <a:ext uri="{FF2B5EF4-FFF2-40B4-BE49-F238E27FC236}">
                <a16:creationId xmlns:a16="http://schemas.microsoft.com/office/drawing/2014/main" id="{73BE1CD8-C632-19CF-DBF7-78994544D040}"/>
              </a:ext>
            </a:extLst>
          </p:cNvPr>
          <p:cNvPicPr>
            <a:picLocks noGrp="1" noChangeAspect="1"/>
          </p:cNvPicPr>
          <p:nvPr>
            <p:ph type="pic" sz="quarter" idx="12"/>
          </p:nvPr>
        </p:nvPicPr>
        <p:blipFill>
          <a:blip r:embed="rId7"/>
          <a:srcRect l="10541" r="10541"/>
          <a:stretch>
            <a:fillRect/>
          </a:stretch>
        </p:blipFill>
        <p:spPr>
          <a:xfrm>
            <a:off x="5540207" y="1816824"/>
            <a:ext cx="3025476" cy="2743200"/>
          </a:xfrm>
        </p:spPr>
      </p:pic>
      <p:pic>
        <p:nvPicPr>
          <p:cNvPr id="22" name="Question Mark">
            <a:extLst>
              <a:ext uri="{FF2B5EF4-FFF2-40B4-BE49-F238E27FC236}">
                <a16:creationId xmlns:a16="http://schemas.microsoft.com/office/drawing/2014/main" id="{01F317CA-46A1-5E1C-28F9-B2E5CF52918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11017">
            <a:off x="10008353" y="2244914"/>
            <a:ext cx="744846" cy="1318312"/>
          </a:xfrm>
          <a:prstGeom prst="rect">
            <a:avLst/>
          </a:prstGeom>
        </p:spPr>
      </p:pic>
      <p:grpSp>
        <p:nvGrpSpPr>
          <p:cNvPr id="3" name="Analyse" descr="Analyse Character">
            <a:extLst>
              <a:ext uri="{FF2B5EF4-FFF2-40B4-BE49-F238E27FC236}">
                <a16:creationId xmlns:a16="http://schemas.microsoft.com/office/drawing/2014/main" id="{AC594132-66D8-D091-D1CF-3C8D725268A6}"/>
              </a:ext>
            </a:extLst>
          </p:cNvPr>
          <p:cNvGrpSpPr/>
          <p:nvPr/>
        </p:nvGrpSpPr>
        <p:grpSpPr>
          <a:xfrm>
            <a:off x="267127" y="3864230"/>
            <a:ext cx="2083604" cy="2429000"/>
            <a:chOff x="5922351" y="3794713"/>
            <a:chExt cx="2893704" cy="3373388"/>
          </a:xfrm>
        </p:grpSpPr>
        <p:sp>
          <p:nvSpPr>
            <p:cNvPr id="4" name="Washi">
              <a:extLst>
                <a:ext uri="{FF2B5EF4-FFF2-40B4-BE49-F238E27FC236}">
                  <a16:creationId xmlns:a16="http://schemas.microsoft.com/office/drawing/2014/main" id="{BA5461A9-2FA5-EB47-3C6E-2374CD93B0EF}"/>
                </a:ext>
                <a:ext uri="{C183D7F6-B498-43B3-948B-1728B52AA6E4}">
                  <adec:decorative xmlns:adec="http://schemas.microsoft.com/office/drawing/2017/decorative" val="1"/>
                </a:ext>
              </a:extLst>
            </p:cNvPr>
            <p:cNvSpPr txBox="1">
              <a:spLocks/>
            </p:cNvSpPr>
            <p:nvPr/>
          </p:nvSpPr>
          <p:spPr>
            <a:xfrm>
              <a:off x="5977615" y="3794713"/>
              <a:ext cx="1769428" cy="681038"/>
            </a:xfrm>
            <a:prstGeom prst="rect">
              <a:avLst/>
            </a:prstGeom>
            <a:blipFill>
              <a:blip r:embed="rId10">
                <a:extLst>
                  <a:ext uri="{96DAC541-7B7A-43D3-8B79-37D633B846F1}">
                    <asvg:svgBlip xmlns:asvg="http://schemas.microsoft.com/office/drawing/2016/SVG/main" r:embed="rId11"/>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5" name="Text Placeholder">
              <a:extLst>
                <a:ext uri="{FF2B5EF4-FFF2-40B4-BE49-F238E27FC236}">
                  <a16:creationId xmlns:a16="http://schemas.microsoft.com/office/drawing/2014/main" id="{9910F0DE-1ADF-8BF8-6BFA-5FB9AED0FCA3}"/>
                </a:ext>
              </a:extLst>
            </p:cNvPr>
            <p:cNvSpPr txBox="1">
              <a:spLocks/>
            </p:cNvSpPr>
            <p:nvPr/>
          </p:nvSpPr>
          <p:spPr>
            <a:xfrm rot="21383919">
              <a:off x="5922351" y="3893929"/>
              <a:ext cx="1879955"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F3F3F"/>
                  </a:solidFill>
                  <a:effectLst/>
                  <a:latin typeface="Helvetica" pitchFamily="2" charset="0"/>
                </a:rPr>
                <a:t>Analyse</a:t>
              </a:r>
            </a:p>
          </p:txBody>
        </p:sp>
        <p:pic>
          <p:nvPicPr>
            <p:cNvPr id="6" name="Analyse" descr="Analyse character icon">
              <a:extLst>
                <a:ext uri="{FF2B5EF4-FFF2-40B4-BE49-F238E27FC236}">
                  <a16:creationId xmlns:a16="http://schemas.microsoft.com/office/drawing/2014/main" id="{B34A863F-0B9A-5F41-5D37-A5D5A6D0C1F3}"/>
                </a:ext>
              </a:extLst>
            </p:cNvPr>
            <p:cNvPicPr>
              <a:picLocks noChangeAspect="1"/>
            </p:cNvPicPr>
            <p:nvPr/>
          </p:nvPicPr>
          <p:blipFill>
            <a:blip r:embed="rId12"/>
            <a:stretch>
              <a:fillRect/>
            </a:stretch>
          </p:blipFill>
          <p:spPr>
            <a:xfrm>
              <a:off x="6072714" y="4475751"/>
              <a:ext cx="2743341" cy="2692350"/>
            </a:xfrm>
            <a:prstGeom prst="rect">
              <a:avLst/>
            </a:prstGeom>
          </p:spPr>
        </p:pic>
      </p:grpSp>
      <p:pic>
        <p:nvPicPr>
          <p:cNvPr id="15" name="Picture Placeholder 14" descr="A person working on a stained glass window">
            <a:extLst>
              <a:ext uri="{FF2B5EF4-FFF2-40B4-BE49-F238E27FC236}">
                <a16:creationId xmlns:a16="http://schemas.microsoft.com/office/drawing/2014/main" id="{E2D0B734-8168-7EA9-383D-740939EA1B36}"/>
              </a:ext>
            </a:extLst>
          </p:cNvPr>
          <p:cNvPicPr>
            <a:picLocks noGrp="1" noChangeAspect="1"/>
          </p:cNvPicPr>
          <p:nvPr>
            <p:ph type="pic" sz="quarter" idx="13"/>
          </p:nvPr>
        </p:nvPicPr>
        <p:blipFill>
          <a:blip r:embed="rId13"/>
          <a:srcRect t="2246" b="2246"/>
          <a:stretch>
            <a:fillRect/>
          </a:stretch>
        </p:blipFill>
        <p:spPr>
          <a:xfrm>
            <a:off x="2737780" y="3463964"/>
            <a:ext cx="4727624" cy="3452813"/>
          </a:xfrm>
        </p:spPr>
      </p:pic>
      <p:pic>
        <p:nvPicPr>
          <p:cNvPr id="17" name="Picture Placeholder 16" descr="A mosque with a dome and a tower">
            <a:extLst>
              <a:ext uri="{FF2B5EF4-FFF2-40B4-BE49-F238E27FC236}">
                <a16:creationId xmlns:a16="http://schemas.microsoft.com/office/drawing/2014/main" id="{FEE2EFDC-B216-E4E4-B17D-CD664DE6F345}"/>
              </a:ext>
            </a:extLst>
          </p:cNvPr>
          <p:cNvPicPr>
            <a:picLocks noGrp="1" noChangeAspect="1"/>
          </p:cNvPicPr>
          <p:nvPr>
            <p:ph type="pic" sz="quarter" idx="14"/>
          </p:nvPr>
        </p:nvPicPr>
        <p:blipFill>
          <a:blip r:embed="rId14"/>
          <a:srcRect t="17929" b="17929"/>
          <a:stretch>
            <a:fillRect/>
          </a:stretch>
        </p:blipFill>
        <p:spPr>
          <a:xfrm>
            <a:off x="7405384" y="3650448"/>
            <a:ext cx="4402514" cy="3079847"/>
          </a:xfrm>
        </p:spPr>
      </p:pic>
    </p:spTree>
    <p:extLst>
      <p:ext uri="{BB962C8B-B14F-4D97-AF65-F5344CB8AC3E}">
        <p14:creationId xmlns:p14="http://schemas.microsoft.com/office/powerpoint/2010/main" val="18918070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9811C-4457-33D8-601A-D20CBBEBEDE2}"/>
              </a:ext>
            </a:extLst>
          </p:cNvPr>
          <p:cNvSpPr>
            <a:spLocks noGrp="1"/>
          </p:cNvSpPr>
          <p:nvPr>
            <p:ph type="title"/>
          </p:nvPr>
        </p:nvSpPr>
        <p:spPr/>
        <p:txBody>
          <a:bodyPr>
            <a:normAutofit/>
          </a:bodyPr>
          <a:lstStyle/>
          <a:p>
            <a:r>
              <a:rPr lang="en-US" dirty="0"/>
              <a:t>Activity - </a:t>
            </a:r>
            <a:r>
              <a:rPr lang="en-GB" sz="3200" dirty="0">
                <a:latin typeface="Arial" panose="020B0604020202020204" pitchFamily="34" charset="0"/>
                <a:cs typeface="Arial" panose="020B0604020202020204" pitchFamily="34" charset="0"/>
              </a:rPr>
              <a:t>Your turn to be an Archive Image Selector</a:t>
            </a:r>
            <a:endParaRPr lang="en-US" dirty="0"/>
          </a:p>
        </p:txBody>
      </p:sp>
      <p:pic>
        <p:nvPicPr>
          <p:cNvPr id="8" name="Picture Placeholder 7" descr="A group of people looking at pictures">
            <a:extLst>
              <a:ext uri="{FF2B5EF4-FFF2-40B4-BE49-F238E27FC236}">
                <a16:creationId xmlns:a16="http://schemas.microsoft.com/office/drawing/2014/main" id="{D6502199-EE11-E62F-8388-FFE0A64CC285}"/>
              </a:ext>
            </a:extLst>
          </p:cNvPr>
          <p:cNvPicPr>
            <a:picLocks noGrp="1" noChangeAspect="1"/>
          </p:cNvPicPr>
          <p:nvPr>
            <p:ph type="pic" sz="quarter" idx="14"/>
          </p:nvPr>
        </p:nvPicPr>
        <p:blipFill>
          <a:blip r:embed="rId3"/>
          <a:srcRect t="16950" b="16950"/>
          <a:stretch>
            <a:fillRect/>
          </a:stretch>
        </p:blipFill>
        <p:spPr>
          <a:xfrm>
            <a:off x="357187" y="1343607"/>
            <a:ext cx="4969718" cy="4391545"/>
          </a:xfrm>
        </p:spPr>
      </p:pic>
      <p:sp>
        <p:nvSpPr>
          <p:cNvPr id="6" name="Content Placeholder 5">
            <a:extLst>
              <a:ext uri="{FF2B5EF4-FFF2-40B4-BE49-F238E27FC236}">
                <a16:creationId xmlns:a16="http://schemas.microsoft.com/office/drawing/2014/main" id="{65C4AF68-7A4A-6977-5926-E8C718E3C59E}"/>
              </a:ext>
            </a:extLst>
          </p:cNvPr>
          <p:cNvSpPr>
            <a:spLocks noGrp="1"/>
          </p:cNvSpPr>
          <p:nvPr>
            <p:ph idx="1"/>
          </p:nvPr>
        </p:nvSpPr>
        <p:spPr>
          <a:xfrm>
            <a:off x="6149170" y="1770434"/>
            <a:ext cx="4969718" cy="4181187"/>
          </a:xfrm>
        </p:spPr>
        <p:txBody>
          <a:bodyPr/>
          <a:lstStyle/>
          <a:p>
            <a:r>
              <a:rPr lang="en-GB" sz="2800" dirty="0">
                <a:latin typeface="Arial" panose="020B0604020202020204" pitchFamily="34" charset="0"/>
                <a:cs typeface="Arial" panose="020B0604020202020204" pitchFamily="34" charset="0"/>
              </a:rPr>
              <a:t>Which of your photographs tell the best story?</a:t>
            </a:r>
          </a:p>
          <a:p>
            <a:r>
              <a:rPr lang="en-GB" sz="2800" dirty="0">
                <a:latin typeface="Arial" panose="020B0604020202020204" pitchFamily="34" charset="0"/>
                <a:cs typeface="Arial" panose="020B0604020202020204" pitchFamily="34" charset="0"/>
              </a:rPr>
              <a:t>What evidence do they give us as historians?</a:t>
            </a:r>
          </a:p>
          <a:p>
            <a:r>
              <a:rPr lang="en-GB" sz="2800" dirty="0">
                <a:latin typeface="Arial" panose="020B0604020202020204" pitchFamily="34" charset="0"/>
                <a:cs typeface="Arial" panose="020B0604020202020204" pitchFamily="34" charset="0"/>
              </a:rPr>
              <a:t>Can you create a set of criteria and then select the best images?</a:t>
            </a:r>
          </a:p>
        </p:txBody>
      </p:sp>
      <p:pic>
        <p:nvPicPr>
          <p:cNvPr id="18" name="Decorative-Blob">
            <a:extLst>
              <a:ext uri="{FF2B5EF4-FFF2-40B4-BE49-F238E27FC236}">
                <a16:creationId xmlns:a16="http://schemas.microsoft.com/office/drawing/2014/main" id="{966809B6-FF7C-6F1E-0C21-410D07F89B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9183" y="5037517"/>
            <a:ext cx="4558727" cy="1856933"/>
          </a:xfrm>
          <a:prstGeom prst="rect">
            <a:avLst/>
          </a:prstGeom>
        </p:spPr>
      </p:pic>
      <p:sp>
        <p:nvSpPr>
          <p:cNvPr id="19" name="Text" descr="Blob-Shape to highlight text">
            <a:extLst>
              <a:ext uri="{FF2B5EF4-FFF2-40B4-BE49-F238E27FC236}">
                <a16:creationId xmlns:a16="http://schemas.microsoft.com/office/drawing/2014/main" id="{6B570C05-EAB9-F97A-5E06-B9B262D9E002}"/>
              </a:ext>
            </a:extLst>
          </p:cNvPr>
          <p:cNvSpPr txBox="1"/>
          <p:nvPr/>
        </p:nvSpPr>
        <p:spPr>
          <a:xfrm>
            <a:off x="3458674" y="5735152"/>
            <a:ext cx="3119746" cy="461665"/>
          </a:xfrm>
          <a:prstGeom prst="rect">
            <a:avLst/>
          </a:prstGeom>
          <a:noFill/>
        </p:spPr>
        <p:txBody>
          <a:bodyPr wrap="square" rtlCol="0">
            <a:spAutoFit/>
          </a:bodyPr>
          <a:lstStyle/>
          <a:p>
            <a:pPr algn="ctr"/>
            <a:r>
              <a:rPr lang="en-US" sz="2400" b="1" dirty="0">
                <a:solidFill>
                  <a:schemeClr val="bg1"/>
                </a:solidFill>
              </a:rPr>
              <a:t>Pick just 5 images</a:t>
            </a:r>
          </a:p>
        </p:txBody>
      </p:sp>
    </p:spTree>
    <p:extLst>
      <p:ext uri="{BB962C8B-B14F-4D97-AF65-F5344CB8AC3E}">
        <p14:creationId xmlns:p14="http://schemas.microsoft.com/office/powerpoint/2010/main" val="25247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C7E2-B6FC-0FA6-607C-D8CF9C68592B}"/>
              </a:ext>
            </a:extLst>
          </p:cNvPr>
          <p:cNvSpPr>
            <a:spLocks noGrp="1"/>
          </p:cNvSpPr>
          <p:nvPr>
            <p:ph type="title"/>
          </p:nvPr>
        </p:nvSpPr>
        <p:spPr>
          <a:xfrm>
            <a:off x="357188" y="365126"/>
            <a:ext cx="3195582" cy="1099374"/>
          </a:xfrm>
        </p:spPr>
        <p:txBody>
          <a:bodyPr>
            <a:normAutofit fontScale="90000"/>
          </a:bodyPr>
          <a:lstStyle/>
          <a:p>
            <a:r>
              <a:rPr lang="en-US" dirty="0"/>
              <a:t>Who do you think built these places in your images?</a:t>
            </a:r>
          </a:p>
        </p:txBody>
      </p:sp>
      <p:sp>
        <p:nvSpPr>
          <p:cNvPr id="3" name="Content Placeholder 2">
            <a:extLst>
              <a:ext uri="{FF2B5EF4-FFF2-40B4-BE49-F238E27FC236}">
                <a16:creationId xmlns:a16="http://schemas.microsoft.com/office/drawing/2014/main" id="{33FEB8EB-0A71-993A-0F22-153F9A586C4E}"/>
              </a:ext>
            </a:extLst>
          </p:cNvPr>
          <p:cNvSpPr>
            <a:spLocks noGrp="1"/>
          </p:cNvSpPr>
          <p:nvPr>
            <p:ph idx="1"/>
          </p:nvPr>
        </p:nvSpPr>
        <p:spPr>
          <a:xfrm>
            <a:off x="357188" y="3929974"/>
            <a:ext cx="3255368" cy="1209887"/>
          </a:xfrm>
        </p:spPr>
        <p:txBody>
          <a:bodyPr/>
          <a:lstStyle/>
          <a:p>
            <a:r>
              <a:rPr lang="en-GB" sz="2800" dirty="0" err="1">
                <a:latin typeface="Arial" panose="020B0604020202020204" pitchFamily="34" charset="0"/>
                <a:cs typeface="Arial" panose="020B0604020202020204" pitchFamily="34" charset="0"/>
              </a:rPr>
              <a:t>Easiform</a:t>
            </a:r>
            <a:r>
              <a:rPr lang="en-GB" sz="2800" dirty="0">
                <a:latin typeface="Arial" panose="020B0604020202020204" pitchFamily="34" charset="0"/>
                <a:cs typeface="Arial" panose="020B0604020202020204" pitchFamily="34" charset="0"/>
              </a:rPr>
              <a:t> housing</a:t>
            </a:r>
          </a:p>
          <a:p>
            <a:r>
              <a:rPr lang="en-GB" sz="2800" dirty="0">
                <a:latin typeface="Arial" panose="020B0604020202020204" pitchFamily="34" charset="0"/>
                <a:cs typeface="Arial" panose="020B0604020202020204" pitchFamily="34" charset="0"/>
              </a:rPr>
              <a:t>Created &amp; built by</a:t>
            </a:r>
            <a:endParaRPr lang="en-US" dirty="0"/>
          </a:p>
        </p:txBody>
      </p:sp>
      <p:pic>
        <p:nvPicPr>
          <p:cNvPr id="16" name="Picture 2" descr="Laing Construction | hobbyDB Logo">
            <a:extLst>
              <a:ext uri="{FF2B5EF4-FFF2-40B4-BE49-F238E27FC236}">
                <a16:creationId xmlns:a16="http://schemas.microsoft.com/office/drawing/2014/main" id="{5D00E8AA-30D1-C9E0-314F-F7726B0368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73" b="24540"/>
          <a:stretch/>
        </p:blipFill>
        <p:spPr bwMode="auto">
          <a:xfrm>
            <a:off x="256520" y="5139861"/>
            <a:ext cx="3053345" cy="12468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Placeholder 12" descr="A group of men working on a building">
            <a:extLst>
              <a:ext uri="{FF2B5EF4-FFF2-40B4-BE49-F238E27FC236}">
                <a16:creationId xmlns:a16="http://schemas.microsoft.com/office/drawing/2014/main" id="{EA0F4D2D-6D84-A430-2459-7D1C991AE422}"/>
              </a:ext>
            </a:extLst>
          </p:cNvPr>
          <p:cNvPicPr>
            <a:picLocks noGrp="1" noChangeAspect="1"/>
          </p:cNvPicPr>
          <p:nvPr>
            <p:ph type="pic" sz="quarter" idx="12"/>
          </p:nvPr>
        </p:nvPicPr>
        <p:blipFill rotWithShape="1">
          <a:blip r:embed="rId4"/>
          <a:srcRect l="1879" t="961" r="36466" b="654"/>
          <a:stretch/>
        </p:blipFill>
        <p:spPr>
          <a:xfrm rot="20733588">
            <a:off x="4012584" y="683024"/>
            <a:ext cx="3964896" cy="3710609"/>
          </a:xfrm>
        </p:spPr>
      </p:pic>
      <p:sp>
        <p:nvSpPr>
          <p:cNvPr id="4" name="Picture Placeholder 3">
            <a:extLst>
              <a:ext uri="{FF2B5EF4-FFF2-40B4-BE49-F238E27FC236}">
                <a16:creationId xmlns:a16="http://schemas.microsoft.com/office/drawing/2014/main" id="{D46DF870-8C67-55FF-42E2-5F4A60A99930}"/>
              </a:ext>
              <a:ext uri="{C183D7F6-B498-43B3-948B-1728B52AA6E4}">
                <adec:decorative xmlns:adec="http://schemas.microsoft.com/office/drawing/2017/decorative" val="1"/>
              </a:ext>
            </a:extLst>
          </p:cNvPr>
          <p:cNvSpPr>
            <a:spLocks noGrp="1"/>
          </p:cNvSpPr>
          <p:nvPr>
            <p:ph type="pic" sz="quarter" idx="11"/>
          </p:nvPr>
        </p:nvSpPr>
        <p:spPr>
          <a:xfrm rot="20733588">
            <a:off x="3635032" y="501354"/>
            <a:ext cx="4745845" cy="5133403"/>
          </a:xfrm>
        </p:spPr>
      </p:sp>
      <p:pic>
        <p:nvPicPr>
          <p:cNvPr id="15" name="Picture Placeholder 14" descr="A group of men posing for a photo">
            <a:extLst>
              <a:ext uri="{FF2B5EF4-FFF2-40B4-BE49-F238E27FC236}">
                <a16:creationId xmlns:a16="http://schemas.microsoft.com/office/drawing/2014/main" id="{87B4A5ED-5E18-1251-7F6D-644DEDEAAE6C}"/>
              </a:ext>
            </a:extLst>
          </p:cNvPr>
          <p:cNvPicPr>
            <a:picLocks noGrp="1" noChangeAspect="1"/>
          </p:cNvPicPr>
          <p:nvPr>
            <p:ph type="pic" sz="quarter" idx="14"/>
          </p:nvPr>
        </p:nvPicPr>
        <p:blipFill>
          <a:blip r:embed="rId5"/>
          <a:srcRect t="2484" b="2484"/>
          <a:stretch>
            <a:fillRect/>
          </a:stretch>
        </p:blipFill>
        <p:spPr>
          <a:xfrm rot="1268507">
            <a:off x="7701266" y="2036097"/>
            <a:ext cx="4022195" cy="3771002"/>
          </a:xfrm>
        </p:spPr>
      </p:pic>
      <p:sp>
        <p:nvSpPr>
          <p:cNvPr id="8" name="Picture Placeholder 7">
            <a:extLst>
              <a:ext uri="{FF2B5EF4-FFF2-40B4-BE49-F238E27FC236}">
                <a16:creationId xmlns:a16="http://schemas.microsoft.com/office/drawing/2014/main" id="{06509D98-D5F9-98C0-5AC3-7A40F9898B17}"/>
              </a:ext>
              <a:ext uri="{C183D7F6-B498-43B3-948B-1728B52AA6E4}">
                <adec:decorative xmlns:adec="http://schemas.microsoft.com/office/drawing/2017/decorative" val="1"/>
              </a:ext>
            </a:extLst>
          </p:cNvPr>
          <p:cNvSpPr>
            <a:spLocks noGrp="1"/>
          </p:cNvSpPr>
          <p:nvPr>
            <p:ph type="pic" sz="quarter" idx="13"/>
          </p:nvPr>
        </p:nvSpPr>
        <p:spPr>
          <a:xfrm rot="1268507">
            <a:off x="7086444" y="1679611"/>
            <a:ext cx="4704046" cy="5088190"/>
          </a:xfrm>
        </p:spPr>
      </p:sp>
      <p:grpSp>
        <p:nvGrpSpPr>
          <p:cNvPr id="18" name="Think-Char">
            <a:extLst>
              <a:ext uri="{FF2B5EF4-FFF2-40B4-BE49-F238E27FC236}">
                <a16:creationId xmlns:a16="http://schemas.microsoft.com/office/drawing/2014/main" id="{F52EBEC2-AA9C-A9A5-1338-DF5C53218207}"/>
              </a:ext>
              <a:ext uri="{C183D7F6-B498-43B3-948B-1728B52AA6E4}">
                <adec:decorative xmlns:adec="http://schemas.microsoft.com/office/drawing/2017/decorative" val="1"/>
              </a:ext>
            </a:extLst>
          </p:cNvPr>
          <p:cNvGrpSpPr/>
          <p:nvPr/>
        </p:nvGrpSpPr>
        <p:grpSpPr>
          <a:xfrm>
            <a:off x="4782087" y="4087659"/>
            <a:ext cx="2491274" cy="2665380"/>
            <a:chOff x="215745" y="890004"/>
            <a:chExt cx="2491274" cy="2665380"/>
          </a:xfrm>
        </p:grpSpPr>
        <p:sp>
          <p:nvSpPr>
            <p:cNvPr id="19" name="Deco-Washi">
              <a:extLst>
                <a:ext uri="{FF2B5EF4-FFF2-40B4-BE49-F238E27FC236}">
                  <a16:creationId xmlns:a16="http://schemas.microsoft.com/office/drawing/2014/main" id="{8F7C64C5-5D63-B698-A22F-C9686E8497E2}"/>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0" name="Text Placeholder">
              <a:extLst>
                <a:ext uri="{FF2B5EF4-FFF2-40B4-BE49-F238E27FC236}">
                  <a16:creationId xmlns:a16="http://schemas.microsoft.com/office/drawing/2014/main" id="{51D7ED12-72C0-5DC4-C3C2-BEA542F08D87}"/>
                </a:ext>
                <a:ext uri="{C183D7F6-B498-43B3-948B-1728B52AA6E4}">
                  <adec:decorative xmlns:adec="http://schemas.microsoft.com/office/drawing/2017/decorative" val="1"/>
                </a:ext>
              </a:extLst>
            </p:cNvPr>
            <p:cNvSpPr txBox="1">
              <a:spLocks/>
            </p:cNvSpPr>
            <p:nvPr/>
          </p:nvSpPr>
          <p:spPr>
            <a:xfrm rot="21383919">
              <a:off x="1094382" y="1014434"/>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21" name="Think-icon">
              <a:extLst>
                <a:ext uri="{FF2B5EF4-FFF2-40B4-BE49-F238E27FC236}">
                  <a16:creationId xmlns:a16="http://schemas.microsoft.com/office/drawing/2014/main" id="{9B4024A4-9ED3-FEAB-4EEC-6C289C74843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15745" y="1155274"/>
              <a:ext cx="2116867" cy="2400110"/>
            </a:xfrm>
            <a:prstGeom prst="rect">
              <a:avLst/>
            </a:prstGeom>
          </p:spPr>
        </p:pic>
      </p:grpSp>
    </p:spTree>
    <p:extLst>
      <p:ext uri="{BB962C8B-B14F-4D97-AF65-F5344CB8AC3E}">
        <p14:creationId xmlns:p14="http://schemas.microsoft.com/office/powerpoint/2010/main" val="42666287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CB48F-04B2-0114-DFD5-C2FCA2FC8BD9}"/>
              </a:ext>
            </a:extLst>
          </p:cNvPr>
          <p:cNvSpPr>
            <a:spLocks noGrp="1"/>
          </p:cNvSpPr>
          <p:nvPr>
            <p:ph type="title"/>
          </p:nvPr>
        </p:nvSpPr>
        <p:spPr>
          <a:xfrm>
            <a:off x="357187" y="759956"/>
            <a:ext cx="10996613" cy="710288"/>
          </a:xfrm>
        </p:spPr>
        <p:txBody>
          <a:bodyPr>
            <a:normAutofit/>
          </a:bodyPr>
          <a:lstStyle/>
          <a:p>
            <a:r>
              <a:rPr lang="en-GB" sz="3200" dirty="0">
                <a:latin typeface="Arial" panose="020B0604020202020204" pitchFamily="34" charset="0"/>
                <a:cs typeface="Arial" panose="020B0604020202020204" pitchFamily="34" charset="0"/>
              </a:rPr>
              <a:t>Watch John Laing at work…</a:t>
            </a:r>
            <a:endParaRPr lang="en-US" dirty="0"/>
          </a:p>
        </p:txBody>
      </p:sp>
      <p:pic>
        <p:nvPicPr>
          <p:cNvPr id="5" name="Content Placeholder 4" descr="A close-up of hands holding a tool">
            <a:extLst>
              <a:ext uri="{FF2B5EF4-FFF2-40B4-BE49-F238E27FC236}">
                <a16:creationId xmlns:a16="http://schemas.microsoft.com/office/drawing/2014/main" id="{33A5CAD5-6F8E-FF55-2233-43EE9A1FA03F}"/>
              </a:ext>
            </a:extLst>
          </p:cNvPr>
          <p:cNvPicPr>
            <a:picLocks noGrp="1" noChangeAspect="1"/>
          </p:cNvPicPr>
          <p:nvPr>
            <p:ph idx="1"/>
          </p:nvPr>
        </p:nvPicPr>
        <p:blipFill>
          <a:blip r:embed="rId3"/>
          <a:stretch>
            <a:fillRect/>
          </a:stretch>
        </p:blipFill>
        <p:spPr>
          <a:xfrm>
            <a:off x="441493" y="1771515"/>
            <a:ext cx="6794500" cy="3797300"/>
          </a:xfrm>
        </p:spPr>
      </p:pic>
      <p:sp>
        <p:nvSpPr>
          <p:cNvPr id="9" name="Picture 4">
            <a:extLst>
              <a:ext uri="{FF2B5EF4-FFF2-40B4-BE49-F238E27FC236}">
                <a16:creationId xmlns:a16="http://schemas.microsoft.com/office/drawing/2014/main" id="{75D1C39B-4D7B-E885-504B-39DD1391F05E}"/>
              </a:ext>
              <a:ext uri="{C183D7F6-B498-43B3-948B-1728B52AA6E4}">
                <adec:decorative xmlns:adec="http://schemas.microsoft.com/office/drawing/2017/decorative" val="1"/>
              </a:ext>
            </a:extLst>
          </p:cNvPr>
          <p:cNvSpPr/>
          <p:nvPr/>
        </p:nvSpPr>
        <p:spPr>
          <a:xfrm>
            <a:off x="7444637" y="2205950"/>
            <a:ext cx="3784837" cy="3248366"/>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945971A5-C283-18F1-FCCD-BA765B21E325}"/>
              </a:ext>
            </a:extLst>
          </p:cNvPr>
          <p:cNvSpPr txBox="1">
            <a:spLocks/>
          </p:cNvSpPr>
          <p:nvPr/>
        </p:nvSpPr>
        <p:spPr>
          <a:xfrm>
            <a:off x="7847486" y="2727157"/>
            <a:ext cx="3157398" cy="2277529"/>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What did you notice? </a:t>
            </a:r>
          </a:p>
          <a:p>
            <a:r>
              <a:rPr lang="en-GB" dirty="0">
                <a:latin typeface="Arial" panose="020B0604020202020204" pitchFamily="34" charset="0"/>
                <a:cs typeface="Arial" panose="020B0604020202020204" pitchFamily="34" charset="0"/>
              </a:rPr>
              <a:t>What did you learn? </a:t>
            </a:r>
          </a:p>
        </p:txBody>
      </p:sp>
    </p:spTree>
    <p:extLst>
      <p:ext uri="{BB962C8B-B14F-4D97-AF65-F5344CB8AC3E}">
        <p14:creationId xmlns:p14="http://schemas.microsoft.com/office/powerpoint/2010/main" val="1887719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940E-F497-B97B-2583-6E15DCCCC930}"/>
              </a:ext>
            </a:extLst>
          </p:cNvPr>
          <p:cNvSpPr>
            <a:spLocks noGrp="1"/>
          </p:cNvSpPr>
          <p:nvPr>
            <p:ph type="title"/>
          </p:nvPr>
        </p:nvSpPr>
        <p:spPr/>
        <p:txBody>
          <a:bodyPr>
            <a:normAutofit fontScale="90000"/>
          </a:bodyPr>
          <a:lstStyle/>
          <a:p>
            <a:pPr algn="ctr"/>
            <a:r>
              <a:rPr lang="en-GB" sz="3200" dirty="0">
                <a:latin typeface="Arial" panose="020B0604020202020204" pitchFamily="34" charset="0"/>
                <a:cs typeface="Arial" panose="020B0604020202020204" pitchFamily="34" charset="0"/>
              </a:rPr>
              <a:t>Are photos a good historical source?</a:t>
            </a:r>
          </a:p>
        </p:txBody>
      </p:sp>
      <p:pic>
        <p:nvPicPr>
          <p:cNvPr id="11" name="Picture Placeholder 10" descr="Black and white photo of a man in the 50s on a bike wearing a suit, tie and hat. ">
            <a:extLst>
              <a:ext uri="{FF2B5EF4-FFF2-40B4-BE49-F238E27FC236}">
                <a16:creationId xmlns:a16="http://schemas.microsoft.com/office/drawing/2014/main" id="{1FD00EF3-3669-828F-512C-29A7BAC82FF3}"/>
              </a:ext>
            </a:extLst>
          </p:cNvPr>
          <p:cNvPicPr>
            <a:picLocks noGrp="1" noChangeAspect="1"/>
          </p:cNvPicPr>
          <p:nvPr>
            <p:ph type="pic" sz="quarter" idx="13"/>
          </p:nvPr>
        </p:nvPicPr>
        <p:blipFill>
          <a:blip r:embed="rId3"/>
          <a:srcRect t="13141" b="13141"/>
          <a:stretch/>
        </p:blipFill>
        <p:spPr>
          <a:xfrm>
            <a:off x="544722" y="1392527"/>
            <a:ext cx="5094078" cy="3720452"/>
          </a:xfrm>
        </p:spPr>
      </p:pic>
      <p:pic>
        <p:nvPicPr>
          <p:cNvPr id="13" name="Picture Placeholder 12" descr="Photos of an adult and child looks at a photo of a row of houses. ">
            <a:extLst>
              <a:ext uri="{FF2B5EF4-FFF2-40B4-BE49-F238E27FC236}">
                <a16:creationId xmlns:a16="http://schemas.microsoft.com/office/drawing/2014/main" id="{A37C9FF2-2C3B-0D7D-E550-32CD2A1A70A5}"/>
              </a:ext>
            </a:extLst>
          </p:cNvPr>
          <p:cNvPicPr>
            <a:picLocks noGrp="1" noChangeAspect="1"/>
          </p:cNvPicPr>
          <p:nvPr>
            <p:ph type="pic" sz="quarter" idx="14"/>
          </p:nvPr>
        </p:nvPicPr>
        <p:blipFill>
          <a:blip r:embed="rId4"/>
          <a:srcRect l="12411" r="12411"/>
          <a:stretch/>
        </p:blipFill>
        <p:spPr>
          <a:xfrm>
            <a:off x="5826335" y="1075414"/>
            <a:ext cx="5180567" cy="3624146"/>
          </a:xfrm>
        </p:spPr>
      </p:pic>
      <p:sp>
        <p:nvSpPr>
          <p:cNvPr id="14" name="Picture 9">
            <a:extLst>
              <a:ext uri="{FF2B5EF4-FFF2-40B4-BE49-F238E27FC236}">
                <a16:creationId xmlns:a16="http://schemas.microsoft.com/office/drawing/2014/main" id="{A69D1B89-9AC8-3CB9-255D-D0EFDB65FA17}"/>
              </a:ext>
              <a:ext uri="{C183D7F6-B498-43B3-948B-1728B52AA6E4}">
                <adec:decorative xmlns:adec="http://schemas.microsoft.com/office/drawing/2017/decorative" val="1"/>
              </a:ext>
            </a:extLst>
          </p:cNvPr>
          <p:cNvSpPr/>
          <p:nvPr/>
        </p:nvSpPr>
        <p:spPr>
          <a:xfrm>
            <a:off x="941571" y="5224023"/>
            <a:ext cx="3611492" cy="152293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BBB80A9A-E6EF-384A-C79C-9723126C1FFC}"/>
              </a:ext>
            </a:extLst>
          </p:cNvPr>
          <p:cNvSpPr>
            <a:spLocks noGrp="1"/>
          </p:cNvSpPr>
          <p:nvPr>
            <p:ph idx="1"/>
          </p:nvPr>
        </p:nvSpPr>
        <p:spPr>
          <a:xfrm rot="182792">
            <a:off x="1418508" y="5569797"/>
            <a:ext cx="2657617" cy="853058"/>
          </a:xfrm>
        </p:spPr>
        <p:txBody>
          <a:bodyPr/>
          <a:lstStyle/>
          <a:p>
            <a:r>
              <a:rPr lang="en-GB" sz="3000" dirty="0">
                <a:latin typeface="Arial" panose="020B0604020202020204" pitchFamily="34" charset="0"/>
                <a:cs typeface="Arial" panose="020B0604020202020204" pitchFamily="34" charset="0"/>
              </a:rPr>
              <a:t>What have you discovered?</a:t>
            </a:r>
          </a:p>
        </p:txBody>
      </p:sp>
      <p:sp>
        <p:nvSpPr>
          <p:cNvPr id="10" name="Washi">
            <a:extLst>
              <a:ext uri="{FF2B5EF4-FFF2-40B4-BE49-F238E27FC236}">
                <a16:creationId xmlns:a16="http://schemas.microsoft.com/office/drawing/2014/main" id="{F7DB0C7F-7981-F938-8363-BD437F9F5203}"/>
              </a:ext>
              <a:ext uri="{C183D7F6-B498-43B3-948B-1728B52AA6E4}">
                <adec:decorative xmlns:adec="http://schemas.microsoft.com/office/drawing/2017/decorative" val="1"/>
              </a:ext>
            </a:extLst>
          </p:cNvPr>
          <p:cNvSpPr txBox="1">
            <a:spLocks/>
          </p:cNvSpPr>
          <p:nvPr/>
        </p:nvSpPr>
        <p:spPr>
          <a:xfrm>
            <a:off x="5546228" y="5112979"/>
            <a:ext cx="5180567" cy="174502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 name="Content Placeholder 2">
            <a:extLst>
              <a:ext uri="{FF2B5EF4-FFF2-40B4-BE49-F238E27FC236}">
                <a16:creationId xmlns:a16="http://schemas.microsoft.com/office/drawing/2014/main" id="{C4F165DB-8ACF-B173-81B4-A40F18D31E6B}"/>
              </a:ext>
            </a:extLst>
          </p:cNvPr>
          <p:cNvSpPr txBox="1">
            <a:spLocks/>
          </p:cNvSpPr>
          <p:nvPr/>
        </p:nvSpPr>
        <p:spPr>
          <a:xfrm rot="21416928">
            <a:off x="6048547" y="5409848"/>
            <a:ext cx="4603919" cy="923451"/>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a:latin typeface="Arial" panose="020B0604020202020204" pitchFamily="34" charset="0"/>
                <a:cs typeface="Arial" panose="020B0604020202020204" pitchFamily="34" charset="0"/>
              </a:rPr>
              <a:t>Do you have historical houses in your area?</a:t>
            </a:r>
          </a:p>
        </p:txBody>
      </p:sp>
      <p:pic>
        <p:nvPicPr>
          <p:cNvPr id="5" name="Question Mark">
            <a:extLst>
              <a:ext uri="{FF2B5EF4-FFF2-40B4-BE49-F238E27FC236}">
                <a16:creationId xmlns:a16="http://schemas.microsoft.com/office/drawing/2014/main" id="{590538AA-3CE9-3891-F3DE-F30B05E8EAB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51715">
            <a:off x="4317226" y="1184229"/>
            <a:ext cx="744846" cy="1318312"/>
          </a:xfrm>
          <a:prstGeom prst="rect">
            <a:avLst/>
          </a:prstGeom>
        </p:spPr>
      </p:pic>
      <p:pic>
        <p:nvPicPr>
          <p:cNvPr id="6" name="Question Mark">
            <a:extLst>
              <a:ext uri="{FF2B5EF4-FFF2-40B4-BE49-F238E27FC236}">
                <a16:creationId xmlns:a16="http://schemas.microsoft.com/office/drawing/2014/main" id="{6AFDABDB-4A0E-631E-5055-C2CE341C4FC8}"/>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61028">
            <a:off x="5196220" y="4380798"/>
            <a:ext cx="627133" cy="1109970"/>
          </a:xfrm>
          <a:prstGeom prst="rect">
            <a:avLst/>
          </a:prstGeom>
        </p:spPr>
      </p:pic>
      <p:pic>
        <p:nvPicPr>
          <p:cNvPr id="7" name="Question Mark">
            <a:extLst>
              <a:ext uri="{FF2B5EF4-FFF2-40B4-BE49-F238E27FC236}">
                <a16:creationId xmlns:a16="http://schemas.microsoft.com/office/drawing/2014/main" id="{FB69F320-FACC-1D89-26AF-D4D44BC8C77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411017">
            <a:off x="10409053" y="3770726"/>
            <a:ext cx="744846" cy="1318312"/>
          </a:xfrm>
          <a:prstGeom prst="rect">
            <a:avLst/>
          </a:prstGeom>
        </p:spPr>
      </p:pic>
      <p:pic>
        <p:nvPicPr>
          <p:cNvPr id="8" name="Question Mark">
            <a:extLst>
              <a:ext uri="{FF2B5EF4-FFF2-40B4-BE49-F238E27FC236}">
                <a16:creationId xmlns:a16="http://schemas.microsoft.com/office/drawing/2014/main" id="{6E1D5262-321C-3CED-9E64-D04F86BA1FA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61028">
            <a:off x="646145" y="3984988"/>
            <a:ext cx="627133" cy="1109970"/>
          </a:xfrm>
          <a:prstGeom prst="rect">
            <a:avLst/>
          </a:prstGeom>
        </p:spPr>
      </p:pic>
    </p:spTree>
    <p:extLst>
      <p:ext uri="{BB962C8B-B14F-4D97-AF65-F5344CB8AC3E}">
        <p14:creationId xmlns:p14="http://schemas.microsoft.com/office/powerpoint/2010/main" val="1701030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2940E-F497-B97B-2583-6E15DCCCC930}"/>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Imagine you could interview someone who built the houses</a:t>
            </a:r>
          </a:p>
        </p:txBody>
      </p:sp>
      <p:pic>
        <p:nvPicPr>
          <p:cNvPr id="11" name="Picture Placeholder 10" descr="Black and white photo of lots of men and women (workers) standing together in front of a concrete and glass building. ">
            <a:extLst>
              <a:ext uri="{FF2B5EF4-FFF2-40B4-BE49-F238E27FC236}">
                <a16:creationId xmlns:a16="http://schemas.microsoft.com/office/drawing/2014/main" id="{1FD00EF3-3669-828F-512C-29A7BAC82FF3}"/>
              </a:ext>
            </a:extLst>
          </p:cNvPr>
          <p:cNvPicPr>
            <a:picLocks noGrp="1" noChangeAspect="1"/>
          </p:cNvPicPr>
          <p:nvPr>
            <p:ph type="pic" sz="quarter" idx="13"/>
          </p:nvPr>
        </p:nvPicPr>
        <p:blipFill>
          <a:blip r:embed="rId3"/>
          <a:srcRect t="13928" b="13928"/>
          <a:stretch/>
        </p:blipFill>
        <p:spPr>
          <a:xfrm>
            <a:off x="544722" y="1392527"/>
            <a:ext cx="5094078" cy="3720452"/>
          </a:xfrm>
        </p:spPr>
      </p:pic>
      <p:pic>
        <p:nvPicPr>
          <p:cNvPr id="13" name="Picture Placeholder 12" descr="Colour photo of a old man with grey/white hair with a young girl to his left and a young boy to his right sitting in a classroom. ">
            <a:hlinkClick r:id="rId4"/>
            <a:extLst>
              <a:ext uri="{FF2B5EF4-FFF2-40B4-BE49-F238E27FC236}">
                <a16:creationId xmlns:a16="http://schemas.microsoft.com/office/drawing/2014/main" id="{A37C9FF2-2C3B-0D7D-E550-32CD2A1A70A5}"/>
              </a:ext>
            </a:extLst>
          </p:cNvPr>
          <p:cNvPicPr>
            <a:picLocks noGrp="1" noChangeAspect="1"/>
          </p:cNvPicPr>
          <p:nvPr>
            <p:ph type="pic" sz="quarter" idx="14"/>
          </p:nvPr>
        </p:nvPicPr>
        <p:blipFill>
          <a:blip r:embed="rId5"/>
          <a:srcRect l="11756" r="11756"/>
          <a:stretch/>
        </p:blipFill>
        <p:spPr>
          <a:xfrm>
            <a:off x="5826335" y="1075414"/>
            <a:ext cx="5180567" cy="3624146"/>
          </a:xfrm>
        </p:spPr>
      </p:pic>
      <p:sp>
        <p:nvSpPr>
          <p:cNvPr id="5" name="Picture 9">
            <a:extLst>
              <a:ext uri="{FF2B5EF4-FFF2-40B4-BE49-F238E27FC236}">
                <a16:creationId xmlns:a16="http://schemas.microsoft.com/office/drawing/2014/main" id="{9FE7C4CA-5D7F-D459-7FD1-2CE86E8F7940}"/>
              </a:ext>
              <a:ext uri="{C183D7F6-B498-43B3-948B-1728B52AA6E4}">
                <adec:decorative xmlns:adec="http://schemas.microsoft.com/office/drawing/2017/decorative" val="1"/>
              </a:ext>
            </a:extLst>
          </p:cNvPr>
          <p:cNvSpPr/>
          <p:nvPr/>
        </p:nvSpPr>
        <p:spPr>
          <a:xfrm rot="21147497">
            <a:off x="941571" y="5224023"/>
            <a:ext cx="3611492" cy="1522931"/>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6" name="Washi">
            <a:extLst>
              <a:ext uri="{FF2B5EF4-FFF2-40B4-BE49-F238E27FC236}">
                <a16:creationId xmlns:a16="http://schemas.microsoft.com/office/drawing/2014/main" id="{E8240095-7362-E1AE-A07A-A04B31EA2684}"/>
              </a:ext>
              <a:ext uri="{C183D7F6-B498-43B3-948B-1728B52AA6E4}">
                <adec:decorative xmlns:adec="http://schemas.microsoft.com/office/drawing/2017/decorative" val="1"/>
              </a:ext>
            </a:extLst>
          </p:cNvPr>
          <p:cNvSpPr txBox="1">
            <a:spLocks/>
          </p:cNvSpPr>
          <p:nvPr/>
        </p:nvSpPr>
        <p:spPr>
          <a:xfrm>
            <a:off x="5740682" y="4855728"/>
            <a:ext cx="5180567" cy="1745020"/>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 name="Content Placeholder 2">
            <a:extLst>
              <a:ext uri="{FF2B5EF4-FFF2-40B4-BE49-F238E27FC236}">
                <a16:creationId xmlns:a16="http://schemas.microsoft.com/office/drawing/2014/main" id="{BBB80A9A-E6EF-384A-C79C-9723126C1FFC}"/>
              </a:ext>
            </a:extLst>
          </p:cNvPr>
          <p:cNvSpPr>
            <a:spLocks noGrp="1"/>
          </p:cNvSpPr>
          <p:nvPr>
            <p:ph idx="1"/>
          </p:nvPr>
        </p:nvSpPr>
        <p:spPr>
          <a:xfrm rot="21277476">
            <a:off x="1086734" y="5523762"/>
            <a:ext cx="3321166" cy="923451"/>
          </a:xfrm>
        </p:spPr>
        <p:txBody>
          <a:bodyPr/>
          <a:lstStyle/>
          <a:p>
            <a:pPr algn="ctr"/>
            <a:r>
              <a:rPr lang="en-GB" sz="3000" dirty="0">
                <a:latin typeface="Arial" panose="020B0604020202020204" pitchFamily="34" charset="0"/>
                <a:cs typeface="Arial" panose="020B0604020202020204" pitchFamily="34" charset="0"/>
              </a:rPr>
              <a:t>What would you ask them? </a:t>
            </a:r>
          </a:p>
        </p:txBody>
      </p:sp>
      <p:sp>
        <p:nvSpPr>
          <p:cNvPr id="4" name="Content Placeholder 2">
            <a:extLst>
              <a:ext uri="{FF2B5EF4-FFF2-40B4-BE49-F238E27FC236}">
                <a16:creationId xmlns:a16="http://schemas.microsoft.com/office/drawing/2014/main" id="{C4F165DB-8ACF-B173-81B4-A40F18D31E6B}"/>
              </a:ext>
            </a:extLst>
          </p:cNvPr>
          <p:cNvSpPr txBox="1">
            <a:spLocks/>
          </p:cNvSpPr>
          <p:nvPr/>
        </p:nvSpPr>
        <p:spPr>
          <a:xfrm rot="21391528">
            <a:off x="6044540" y="5177172"/>
            <a:ext cx="4603919" cy="923451"/>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000" dirty="0">
                <a:latin typeface="Arial" panose="020B0604020202020204" pitchFamily="34" charset="0"/>
                <a:cs typeface="Arial" panose="020B0604020202020204" pitchFamily="34" charset="0"/>
                <a:hlinkClick r:id="rId4"/>
              </a:rPr>
              <a:t>How do we ask good questions?</a:t>
            </a:r>
            <a:endParaRPr lang="en-GB" sz="3000" dirty="0">
              <a:latin typeface="Arial" panose="020B0604020202020204" pitchFamily="34" charset="0"/>
              <a:cs typeface="Arial" panose="020B0604020202020204" pitchFamily="34" charset="0"/>
            </a:endParaRPr>
          </a:p>
        </p:txBody>
      </p:sp>
      <p:pic>
        <p:nvPicPr>
          <p:cNvPr id="7" name="Question Mark">
            <a:extLst>
              <a:ext uri="{FF2B5EF4-FFF2-40B4-BE49-F238E27FC236}">
                <a16:creationId xmlns:a16="http://schemas.microsoft.com/office/drawing/2014/main" id="{631D7180-9748-909E-2486-C7F1524C09F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715">
            <a:off x="4317226" y="1184229"/>
            <a:ext cx="744846" cy="1318312"/>
          </a:xfrm>
          <a:prstGeom prst="rect">
            <a:avLst/>
          </a:prstGeom>
        </p:spPr>
      </p:pic>
      <p:pic>
        <p:nvPicPr>
          <p:cNvPr id="8" name="Question Mark">
            <a:extLst>
              <a:ext uri="{FF2B5EF4-FFF2-40B4-BE49-F238E27FC236}">
                <a16:creationId xmlns:a16="http://schemas.microsoft.com/office/drawing/2014/main" id="{08DAB735-2B66-5569-6C39-0B088E35B65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61028">
            <a:off x="5756729" y="3825401"/>
            <a:ext cx="627133" cy="1109970"/>
          </a:xfrm>
          <a:prstGeom prst="rect">
            <a:avLst/>
          </a:prstGeom>
        </p:spPr>
      </p:pic>
      <p:pic>
        <p:nvPicPr>
          <p:cNvPr id="9" name="Question Mark">
            <a:extLst>
              <a:ext uri="{FF2B5EF4-FFF2-40B4-BE49-F238E27FC236}">
                <a16:creationId xmlns:a16="http://schemas.microsoft.com/office/drawing/2014/main" id="{C88FDBF0-C0A9-6CC4-E015-1A18C27AFA9A}"/>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411017">
            <a:off x="10424307" y="5069082"/>
            <a:ext cx="744846" cy="1318312"/>
          </a:xfrm>
          <a:prstGeom prst="rect">
            <a:avLst/>
          </a:prstGeom>
        </p:spPr>
      </p:pic>
      <p:pic>
        <p:nvPicPr>
          <p:cNvPr id="10" name="Question Mark">
            <a:extLst>
              <a:ext uri="{FF2B5EF4-FFF2-40B4-BE49-F238E27FC236}">
                <a16:creationId xmlns:a16="http://schemas.microsoft.com/office/drawing/2014/main" id="{C2869F03-306C-C8ED-06F5-FEDCDE0D112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61028">
            <a:off x="646145" y="3984988"/>
            <a:ext cx="627133" cy="1109970"/>
          </a:xfrm>
          <a:prstGeom prst="rect">
            <a:avLst/>
          </a:prstGeom>
        </p:spPr>
      </p:pic>
    </p:spTree>
    <p:extLst>
      <p:ext uri="{BB962C8B-B14F-4D97-AF65-F5344CB8AC3E}">
        <p14:creationId xmlns:p14="http://schemas.microsoft.com/office/powerpoint/2010/main" val="1928034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5216-8930-F585-590A-D76E7A5FE7C4}"/>
              </a:ext>
            </a:extLst>
          </p:cNvPr>
          <p:cNvSpPr>
            <a:spLocks noGrp="1"/>
          </p:cNvSpPr>
          <p:nvPr>
            <p:ph type="title"/>
          </p:nvPr>
        </p:nvSpPr>
        <p:spPr/>
        <p:txBody>
          <a:bodyPr/>
          <a:lstStyle/>
          <a:p>
            <a:r>
              <a:rPr lang="en-US" dirty="0"/>
              <a:t>Search Google Maps</a:t>
            </a:r>
          </a:p>
        </p:txBody>
      </p:sp>
      <p:sp>
        <p:nvSpPr>
          <p:cNvPr id="3" name="Content Placeholder 2">
            <a:extLst>
              <a:ext uri="{FF2B5EF4-FFF2-40B4-BE49-F238E27FC236}">
                <a16:creationId xmlns:a16="http://schemas.microsoft.com/office/drawing/2014/main" id="{0F7924F4-CA27-BB86-5EFD-EC0B5265A23A}"/>
              </a:ext>
            </a:extLst>
          </p:cNvPr>
          <p:cNvSpPr>
            <a:spLocks noGrp="1"/>
          </p:cNvSpPr>
          <p:nvPr>
            <p:ph idx="1"/>
          </p:nvPr>
        </p:nvSpPr>
        <p:spPr>
          <a:xfrm>
            <a:off x="381885" y="1470244"/>
            <a:ext cx="2925519" cy="5022630"/>
          </a:xfrm>
        </p:spPr>
        <p:txBody>
          <a:bodyPr anchor="ctr"/>
          <a:lstStyle/>
          <a:p>
            <a:pPr algn="ctr"/>
            <a:r>
              <a:rPr lang="en-GB" sz="2800" dirty="0">
                <a:latin typeface="Arial" panose="020B0604020202020204" pitchFamily="34" charset="0"/>
                <a:cs typeface="Arial" panose="020B0604020202020204" pitchFamily="34" charset="0"/>
              </a:rPr>
              <a:t>Search the </a:t>
            </a:r>
            <a:r>
              <a:rPr lang="en-GB" sz="2800" dirty="0">
                <a:latin typeface="Arial" panose="020B0604020202020204" pitchFamily="34" charset="0"/>
                <a:cs typeface="Arial" panose="020B0604020202020204" pitchFamily="34" charset="0"/>
                <a:hlinkClick r:id="rId3"/>
              </a:rPr>
              <a:t>Google Map</a:t>
            </a:r>
            <a:r>
              <a:rPr lang="en-GB" sz="2800" dirty="0">
                <a:latin typeface="Arial" panose="020B0604020202020204" pitchFamily="34" charset="0"/>
                <a:cs typeface="Arial" panose="020B0604020202020204" pitchFamily="34" charset="0"/>
              </a:rPr>
              <a:t> for </a:t>
            </a:r>
          </a:p>
          <a:p>
            <a:pPr algn="ctr"/>
            <a:r>
              <a:rPr lang="en-GB" sz="2800" dirty="0" err="1">
                <a:latin typeface="Arial" panose="020B0604020202020204" pitchFamily="34" charset="0"/>
                <a:cs typeface="Arial" panose="020B0604020202020204" pitchFamily="34" charset="0"/>
              </a:rPr>
              <a:t>Easiform</a:t>
            </a:r>
            <a:r>
              <a:rPr lang="en-GB" sz="2800" dirty="0">
                <a:latin typeface="Arial" panose="020B0604020202020204" pitchFamily="34" charset="0"/>
                <a:cs typeface="Arial" panose="020B0604020202020204" pitchFamily="34" charset="0"/>
              </a:rPr>
              <a:t> in the John Laing Photographic Collection</a:t>
            </a:r>
          </a:p>
          <a:p>
            <a:endParaRPr lang="en-US" dirty="0"/>
          </a:p>
        </p:txBody>
      </p:sp>
      <p:pic>
        <p:nvPicPr>
          <p:cNvPr id="6" name="Content Placeholder 5" descr="A map of England and Wales with purple pins&#10;">
            <a:extLst>
              <a:ext uri="{FF2B5EF4-FFF2-40B4-BE49-F238E27FC236}">
                <a16:creationId xmlns:a16="http://schemas.microsoft.com/office/drawing/2014/main" id="{9CE2DD8D-DC2E-2424-1AED-57984C0EB811}"/>
              </a:ext>
            </a:extLst>
          </p:cNvPr>
          <p:cNvPicPr>
            <a:picLocks noGrp="1" noChangeAspect="1"/>
          </p:cNvPicPr>
          <p:nvPr>
            <p:ph idx="10"/>
          </p:nvPr>
        </p:nvPicPr>
        <p:blipFill>
          <a:blip r:embed="rId4"/>
          <a:stretch>
            <a:fillRect/>
          </a:stretch>
        </p:blipFill>
        <p:spPr>
          <a:xfrm>
            <a:off x="3579779" y="1470244"/>
            <a:ext cx="7539071" cy="4668933"/>
          </a:xfrm>
        </p:spPr>
      </p:pic>
      <p:grpSp>
        <p:nvGrpSpPr>
          <p:cNvPr id="7" name="Lookup-Char">
            <a:extLst>
              <a:ext uri="{FF2B5EF4-FFF2-40B4-BE49-F238E27FC236}">
                <a16:creationId xmlns:a16="http://schemas.microsoft.com/office/drawing/2014/main" id="{5B07774C-4B4E-5E59-DC7D-F69BC9C2C9BD}"/>
              </a:ext>
              <a:ext uri="{C183D7F6-B498-43B3-948B-1728B52AA6E4}">
                <adec:decorative xmlns:adec="http://schemas.microsoft.com/office/drawing/2017/decorative" val="1"/>
              </a:ext>
            </a:extLst>
          </p:cNvPr>
          <p:cNvGrpSpPr/>
          <p:nvPr/>
        </p:nvGrpSpPr>
        <p:grpSpPr>
          <a:xfrm>
            <a:off x="2424050" y="4572000"/>
            <a:ext cx="2039084" cy="2128819"/>
            <a:chOff x="7884089" y="85781"/>
            <a:chExt cx="2758665" cy="2880067"/>
          </a:xfrm>
        </p:grpSpPr>
        <p:sp>
          <p:nvSpPr>
            <p:cNvPr id="8" name="Deco-washi">
              <a:extLst>
                <a:ext uri="{FF2B5EF4-FFF2-40B4-BE49-F238E27FC236}">
                  <a16:creationId xmlns:a16="http://schemas.microsoft.com/office/drawing/2014/main" id="{09C6FC32-A733-747F-A570-78B66B3CD560}"/>
                </a:ext>
                <a:ext uri="{C183D7F6-B498-43B3-948B-1728B52AA6E4}">
                  <adec:decorative xmlns:adec="http://schemas.microsoft.com/office/drawing/2017/decorative" val="1"/>
                </a:ext>
              </a:extLst>
            </p:cNvPr>
            <p:cNvSpPr txBox="1">
              <a:spLocks/>
            </p:cNvSpPr>
            <p:nvPr/>
          </p:nvSpPr>
          <p:spPr>
            <a:xfrm>
              <a:off x="8378709" y="85781"/>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417B7EE0-2D05-E1D4-FE14-41D1C55B9C67}"/>
                </a:ext>
                <a:ext uri="{C183D7F6-B498-43B3-948B-1728B52AA6E4}">
                  <adec:decorative xmlns:adec="http://schemas.microsoft.com/office/drawing/2017/decorative" val="1"/>
                </a:ext>
              </a:extLst>
            </p:cNvPr>
            <p:cNvSpPr txBox="1">
              <a:spLocks/>
            </p:cNvSpPr>
            <p:nvPr/>
          </p:nvSpPr>
          <p:spPr>
            <a:xfrm rot="21383919">
              <a:off x="8535499" y="210211"/>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Look up!</a:t>
              </a:r>
            </a:p>
          </p:txBody>
        </p:sp>
        <p:pic>
          <p:nvPicPr>
            <p:cNvPr id="10" name="Lookup-icon">
              <a:extLst>
                <a:ext uri="{FF2B5EF4-FFF2-40B4-BE49-F238E27FC236}">
                  <a16:creationId xmlns:a16="http://schemas.microsoft.com/office/drawing/2014/main" id="{4F29654D-95C5-E9C2-A79C-14AB39E3832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884089" y="992094"/>
              <a:ext cx="2758665" cy="1973754"/>
            </a:xfrm>
            <a:prstGeom prst="rect">
              <a:avLst/>
            </a:prstGeom>
          </p:spPr>
        </p:pic>
      </p:grpSp>
    </p:spTree>
    <p:extLst>
      <p:ext uri="{BB962C8B-B14F-4D97-AF65-F5344CB8AC3E}">
        <p14:creationId xmlns:p14="http://schemas.microsoft.com/office/powerpoint/2010/main" val="37347007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B38A-D333-3B5C-B390-4FC5C6A4F3D8}"/>
              </a:ext>
            </a:extLst>
          </p:cNvPr>
          <p:cNvSpPr>
            <a:spLocks noGrp="1"/>
          </p:cNvSpPr>
          <p:nvPr>
            <p:ph type="title"/>
          </p:nvPr>
        </p:nvSpPr>
        <p:spPr>
          <a:xfrm>
            <a:off x="357187" y="525124"/>
            <a:ext cx="10996613" cy="710288"/>
          </a:xfrm>
        </p:spPr>
        <p:txBody>
          <a:bodyPr>
            <a:normAutofit fontScale="90000"/>
          </a:bodyPr>
          <a:lstStyle/>
          <a:p>
            <a:r>
              <a:rPr lang="en-GB" u="none" dirty="0"/>
              <a:t>Search the </a:t>
            </a:r>
            <a:r>
              <a:rPr lang="en-GB" sz="3200" dirty="0">
                <a:latin typeface="Arial" panose="020B0604020202020204" pitchFamily="34" charset="0"/>
                <a:cs typeface="Arial" panose="020B0604020202020204" pitchFamily="34" charset="0"/>
              </a:rPr>
              <a:t>John Laing Photographic Collection online</a:t>
            </a:r>
            <a:br>
              <a:rPr lang="en-GB" u="none" dirty="0"/>
            </a:br>
            <a:endParaRPr lang="en-US" dirty="0"/>
          </a:p>
        </p:txBody>
      </p:sp>
      <p:sp>
        <p:nvSpPr>
          <p:cNvPr id="3" name="Content Placeholder 2">
            <a:extLst>
              <a:ext uri="{FF2B5EF4-FFF2-40B4-BE49-F238E27FC236}">
                <a16:creationId xmlns:a16="http://schemas.microsoft.com/office/drawing/2014/main" id="{53D0364F-861B-A69F-6E72-409B867A68B1}"/>
              </a:ext>
            </a:extLst>
          </p:cNvPr>
          <p:cNvSpPr>
            <a:spLocks noGrp="1"/>
          </p:cNvSpPr>
          <p:nvPr>
            <p:ph idx="1"/>
          </p:nvPr>
        </p:nvSpPr>
        <p:spPr>
          <a:xfrm>
            <a:off x="512830" y="1842853"/>
            <a:ext cx="3256260" cy="5022630"/>
          </a:xfrm>
        </p:spPr>
        <p:txBody>
          <a:bodyPr/>
          <a:lstStyle/>
          <a:p>
            <a:pPr algn="ctr"/>
            <a:r>
              <a:rPr lang="en-GB" sz="2400" dirty="0">
                <a:latin typeface="Arial" panose="020B0604020202020204" pitchFamily="34" charset="0"/>
                <a:cs typeface="Arial" panose="020B0604020202020204" pitchFamily="34" charset="0"/>
              </a:rPr>
              <a:t>Go to: </a:t>
            </a:r>
            <a:r>
              <a:rPr lang="en-GB" sz="2400" dirty="0">
                <a:latin typeface="Arial" panose="020B0604020202020204" pitchFamily="34" charset="0"/>
                <a:cs typeface="Arial" panose="020B0604020202020204" pitchFamily="34" charset="0"/>
                <a:hlinkClick r:id="rId3"/>
              </a:rPr>
              <a:t>https://historicengland.org.uk/images-books/photos/</a:t>
            </a:r>
            <a:r>
              <a:rPr lang="en-GB" sz="2400" dirty="0">
                <a:latin typeface="Arial" panose="020B0604020202020204" pitchFamily="34" charset="0"/>
                <a:cs typeface="Arial" panose="020B0604020202020204" pitchFamily="34" charset="0"/>
              </a:rPr>
              <a:t> </a:t>
            </a:r>
          </a:p>
          <a:p>
            <a:pPr algn="ctr"/>
            <a:endParaRPr lang="en-GB" sz="2400" dirty="0">
              <a:latin typeface="Arial" panose="020B0604020202020204" pitchFamily="34" charset="0"/>
              <a:cs typeface="Arial" panose="020B0604020202020204" pitchFamily="34" charset="0"/>
            </a:endParaRPr>
          </a:p>
          <a:p>
            <a:pPr algn="ctr"/>
            <a:r>
              <a:rPr lang="en-GB" sz="2400" dirty="0">
                <a:latin typeface="Arial" panose="020B0604020202020204" pitchFamily="34" charset="0"/>
                <a:cs typeface="Arial" panose="020B0604020202020204" pitchFamily="34" charset="0"/>
              </a:rPr>
              <a:t>Type ‘jlp01’ and tick ‘only records with online images’</a:t>
            </a:r>
          </a:p>
          <a:p>
            <a:endParaRPr lang="en-US" dirty="0"/>
          </a:p>
        </p:txBody>
      </p:sp>
      <p:pic>
        <p:nvPicPr>
          <p:cNvPr id="6" name="Content Placeholder 5" descr="A screenshot of a search box">
            <a:extLst>
              <a:ext uri="{FF2B5EF4-FFF2-40B4-BE49-F238E27FC236}">
                <a16:creationId xmlns:a16="http://schemas.microsoft.com/office/drawing/2014/main" id="{0822270C-C3DF-DD34-8F03-AF8DD828427B}"/>
              </a:ext>
            </a:extLst>
          </p:cNvPr>
          <p:cNvPicPr>
            <a:picLocks noGrp="1" noChangeAspect="1"/>
          </p:cNvPicPr>
          <p:nvPr>
            <p:ph idx="10"/>
          </p:nvPr>
        </p:nvPicPr>
        <p:blipFill>
          <a:blip r:embed="rId4"/>
          <a:stretch>
            <a:fillRect/>
          </a:stretch>
        </p:blipFill>
        <p:spPr>
          <a:xfrm>
            <a:off x="3988341" y="1991926"/>
            <a:ext cx="7228320" cy="3630662"/>
          </a:xfrm>
        </p:spPr>
      </p:pic>
      <p:grpSp>
        <p:nvGrpSpPr>
          <p:cNvPr id="7" name="Lookup-Char">
            <a:extLst>
              <a:ext uri="{FF2B5EF4-FFF2-40B4-BE49-F238E27FC236}">
                <a16:creationId xmlns:a16="http://schemas.microsoft.com/office/drawing/2014/main" id="{063810F8-873D-2EF1-DC29-3DEC5A42D689}"/>
              </a:ext>
              <a:ext uri="{C183D7F6-B498-43B3-948B-1728B52AA6E4}">
                <adec:decorative xmlns:adec="http://schemas.microsoft.com/office/drawing/2017/decorative" val="1"/>
              </a:ext>
            </a:extLst>
          </p:cNvPr>
          <p:cNvGrpSpPr/>
          <p:nvPr/>
        </p:nvGrpSpPr>
        <p:grpSpPr>
          <a:xfrm>
            <a:off x="2968799" y="4558178"/>
            <a:ext cx="2039084" cy="2128819"/>
            <a:chOff x="7884089" y="85781"/>
            <a:chExt cx="2758665" cy="2880067"/>
          </a:xfrm>
        </p:grpSpPr>
        <p:sp>
          <p:nvSpPr>
            <p:cNvPr id="8" name="Deco-washi">
              <a:extLst>
                <a:ext uri="{FF2B5EF4-FFF2-40B4-BE49-F238E27FC236}">
                  <a16:creationId xmlns:a16="http://schemas.microsoft.com/office/drawing/2014/main" id="{588BA2B6-8B6B-6F48-32FD-C9B1EAED83BB}"/>
                </a:ext>
                <a:ext uri="{C183D7F6-B498-43B3-948B-1728B52AA6E4}">
                  <adec:decorative xmlns:adec="http://schemas.microsoft.com/office/drawing/2017/decorative" val="1"/>
                </a:ext>
              </a:extLst>
            </p:cNvPr>
            <p:cNvSpPr txBox="1">
              <a:spLocks/>
            </p:cNvSpPr>
            <p:nvPr/>
          </p:nvSpPr>
          <p:spPr>
            <a:xfrm>
              <a:off x="8378709" y="85781"/>
              <a:ext cx="1769427" cy="681038"/>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60F20F1C-FD8E-19EF-F206-4320E5D677FF}"/>
                </a:ext>
                <a:ext uri="{C183D7F6-B498-43B3-948B-1728B52AA6E4}">
                  <adec:decorative xmlns:adec="http://schemas.microsoft.com/office/drawing/2017/decorative" val="1"/>
                </a:ext>
              </a:extLst>
            </p:cNvPr>
            <p:cNvSpPr txBox="1">
              <a:spLocks/>
            </p:cNvSpPr>
            <p:nvPr/>
          </p:nvSpPr>
          <p:spPr>
            <a:xfrm rot="21383919">
              <a:off x="8535499" y="210211"/>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Look up!</a:t>
              </a:r>
            </a:p>
          </p:txBody>
        </p:sp>
        <p:pic>
          <p:nvPicPr>
            <p:cNvPr id="10" name="Lookup-icon">
              <a:extLst>
                <a:ext uri="{FF2B5EF4-FFF2-40B4-BE49-F238E27FC236}">
                  <a16:creationId xmlns:a16="http://schemas.microsoft.com/office/drawing/2014/main" id="{D37F6CCB-65AA-74BD-DC5F-88D2DAAD2F4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884089" y="992094"/>
              <a:ext cx="2758665" cy="1973754"/>
            </a:xfrm>
            <a:prstGeom prst="rect">
              <a:avLst/>
            </a:prstGeom>
          </p:spPr>
        </p:pic>
      </p:grpSp>
    </p:spTree>
    <p:extLst>
      <p:ext uri="{BB962C8B-B14F-4D97-AF65-F5344CB8AC3E}">
        <p14:creationId xmlns:p14="http://schemas.microsoft.com/office/powerpoint/2010/main" val="4057157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5216-8930-F585-590A-D76E7A5FE7C4}"/>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Find photos in your area</a:t>
            </a:r>
          </a:p>
        </p:txBody>
      </p:sp>
      <p:sp>
        <p:nvSpPr>
          <p:cNvPr id="3" name="Content Placeholder 2">
            <a:extLst>
              <a:ext uri="{FF2B5EF4-FFF2-40B4-BE49-F238E27FC236}">
                <a16:creationId xmlns:a16="http://schemas.microsoft.com/office/drawing/2014/main" id="{0F7924F4-CA27-BB86-5EFD-EC0B5265A23A}"/>
              </a:ext>
            </a:extLst>
          </p:cNvPr>
          <p:cNvSpPr>
            <a:spLocks noGrp="1"/>
          </p:cNvSpPr>
          <p:nvPr>
            <p:ph idx="1"/>
          </p:nvPr>
        </p:nvSpPr>
        <p:spPr>
          <a:xfrm>
            <a:off x="381885" y="1470244"/>
            <a:ext cx="2925519" cy="5022630"/>
          </a:xfrm>
        </p:spPr>
        <p:txBody>
          <a:bodyPr anchor="ctr"/>
          <a:lstStyle/>
          <a:p>
            <a:pPr algn="ctr"/>
            <a:r>
              <a:rPr lang="en-GB" sz="2800" dirty="0">
                <a:latin typeface="Arial" panose="020B0604020202020204" pitchFamily="34" charset="0"/>
                <a:cs typeface="Arial" panose="020B0604020202020204" pitchFamily="34" charset="0"/>
              </a:rPr>
              <a:t>Use the location filters to find photos in your area</a:t>
            </a:r>
          </a:p>
          <a:p>
            <a:endParaRPr lang="en-US" dirty="0"/>
          </a:p>
        </p:txBody>
      </p:sp>
      <p:pic>
        <p:nvPicPr>
          <p:cNvPr id="6" name="Content Placeholder 5" descr="Screenshot of a website search results. ">
            <a:extLst>
              <a:ext uri="{FF2B5EF4-FFF2-40B4-BE49-F238E27FC236}">
                <a16:creationId xmlns:a16="http://schemas.microsoft.com/office/drawing/2014/main" id="{9CE2DD8D-DC2E-2424-1AED-57984C0EB811}"/>
              </a:ext>
            </a:extLst>
          </p:cNvPr>
          <p:cNvPicPr>
            <a:picLocks noGrp="1" noChangeAspect="1"/>
          </p:cNvPicPr>
          <p:nvPr>
            <p:ph idx="10"/>
          </p:nvPr>
        </p:nvPicPr>
        <p:blipFill>
          <a:blip r:embed="rId3"/>
          <a:srcRect/>
          <a:stretch/>
        </p:blipFill>
        <p:spPr>
          <a:xfrm>
            <a:off x="3579779" y="1470244"/>
            <a:ext cx="7539071" cy="4668933"/>
          </a:xfrm>
        </p:spPr>
      </p:pic>
      <p:sp>
        <p:nvSpPr>
          <p:cNvPr id="4" name="Rectangle 3">
            <a:extLst>
              <a:ext uri="{FF2B5EF4-FFF2-40B4-BE49-F238E27FC236}">
                <a16:creationId xmlns:a16="http://schemas.microsoft.com/office/drawing/2014/main" id="{D6FC670F-B43F-811B-4546-D223B2746725}"/>
              </a:ext>
              <a:ext uri="{C183D7F6-B498-43B3-948B-1728B52AA6E4}">
                <adec:decorative xmlns:adec="http://schemas.microsoft.com/office/drawing/2017/decorative" val="1"/>
              </a:ext>
            </a:extLst>
          </p:cNvPr>
          <p:cNvSpPr/>
          <p:nvPr/>
        </p:nvSpPr>
        <p:spPr>
          <a:xfrm>
            <a:off x="4004284" y="2867476"/>
            <a:ext cx="1665619" cy="16946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0D9292D-0716-771C-3E05-5631F678F20C}"/>
              </a:ext>
              <a:ext uri="{C183D7F6-B498-43B3-948B-1728B52AA6E4}">
                <adec:decorative xmlns:adec="http://schemas.microsoft.com/office/drawing/2017/decorative" val="1"/>
              </a:ext>
            </a:extLst>
          </p:cNvPr>
          <p:cNvSpPr/>
          <p:nvPr/>
        </p:nvSpPr>
        <p:spPr>
          <a:xfrm>
            <a:off x="6387517" y="4562132"/>
            <a:ext cx="1665619" cy="346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Lookup-Char">
            <a:extLst>
              <a:ext uri="{FF2B5EF4-FFF2-40B4-BE49-F238E27FC236}">
                <a16:creationId xmlns:a16="http://schemas.microsoft.com/office/drawing/2014/main" id="{E8F6ECFE-2433-7EBA-C2F9-92FC7284FDB2}"/>
              </a:ext>
              <a:ext uri="{C183D7F6-B498-43B3-948B-1728B52AA6E4}">
                <adec:decorative xmlns:adec="http://schemas.microsoft.com/office/drawing/2017/decorative" val="1"/>
              </a:ext>
            </a:extLst>
          </p:cNvPr>
          <p:cNvGrpSpPr/>
          <p:nvPr/>
        </p:nvGrpSpPr>
        <p:grpSpPr>
          <a:xfrm>
            <a:off x="2424050" y="4572000"/>
            <a:ext cx="2039084" cy="2128819"/>
            <a:chOff x="7884089" y="85781"/>
            <a:chExt cx="2758665" cy="2880067"/>
          </a:xfrm>
        </p:grpSpPr>
        <p:sp>
          <p:nvSpPr>
            <p:cNvPr id="8" name="Deco-washi">
              <a:extLst>
                <a:ext uri="{FF2B5EF4-FFF2-40B4-BE49-F238E27FC236}">
                  <a16:creationId xmlns:a16="http://schemas.microsoft.com/office/drawing/2014/main" id="{E62A5353-F364-2AAB-7BF1-E4BB41C9BB67}"/>
                </a:ext>
                <a:ext uri="{C183D7F6-B498-43B3-948B-1728B52AA6E4}">
                  <adec:decorative xmlns:adec="http://schemas.microsoft.com/office/drawing/2017/decorative" val="1"/>
                </a:ext>
              </a:extLst>
            </p:cNvPr>
            <p:cNvSpPr txBox="1">
              <a:spLocks/>
            </p:cNvSpPr>
            <p:nvPr/>
          </p:nvSpPr>
          <p:spPr>
            <a:xfrm>
              <a:off x="8378709" y="85781"/>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4281FF18-6FF2-D15A-E5BD-58C7ACBCB8BB}"/>
                </a:ext>
                <a:ext uri="{C183D7F6-B498-43B3-948B-1728B52AA6E4}">
                  <adec:decorative xmlns:adec="http://schemas.microsoft.com/office/drawing/2017/decorative" val="1"/>
                </a:ext>
              </a:extLst>
            </p:cNvPr>
            <p:cNvSpPr txBox="1">
              <a:spLocks/>
            </p:cNvSpPr>
            <p:nvPr/>
          </p:nvSpPr>
          <p:spPr>
            <a:xfrm rot="21383919">
              <a:off x="8535499" y="210211"/>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Look up!</a:t>
              </a:r>
            </a:p>
          </p:txBody>
        </p:sp>
        <p:pic>
          <p:nvPicPr>
            <p:cNvPr id="10" name="Lookup-icon">
              <a:extLst>
                <a:ext uri="{FF2B5EF4-FFF2-40B4-BE49-F238E27FC236}">
                  <a16:creationId xmlns:a16="http://schemas.microsoft.com/office/drawing/2014/main" id="{657996CE-D3D0-BFAA-D9E5-230F2B7775C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884089" y="992094"/>
              <a:ext cx="2758665" cy="1973754"/>
            </a:xfrm>
            <a:prstGeom prst="rect">
              <a:avLst/>
            </a:prstGeom>
          </p:spPr>
        </p:pic>
      </p:grpSp>
    </p:spTree>
    <p:extLst>
      <p:ext uri="{BB962C8B-B14F-4D97-AF65-F5344CB8AC3E}">
        <p14:creationId xmlns:p14="http://schemas.microsoft.com/office/powerpoint/2010/main" val="605514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5216-8930-F585-590A-D76E7A5FE7C4}"/>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Find photos in your area </a:t>
            </a:r>
            <a:r>
              <a:rPr lang="en-GB" sz="3200" dirty="0">
                <a:solidFill>
                  <a:schemeClr val="bg1"/>
                </a:solidFill>
                <a:latin typeface="Arial" panose="020B0604020202020204" pitchFamily="34" charset="0"/>
                <a:cs typeface="Arial" panose="020B0604020202020204" pitchFamily="34" charset="0"/>
              </a:rPr>
              <a:t>cont.</a:t>
            </a:r>
          </a:p>
        </p:txBody>
      </p:sp>
      <p:sp>
        <p:nvSpPr>
          <p:cNvPr id="3" name="Content Placeholder 2">
            <a:extLst>
              <a:ext uri="{FF2B5EF4-FFF2-40B4-BE49-F238E27FC236}">
                <a16:creationId xmlns:a16="http://schemas.microsoft.com/office/drawing/2014/main" id="{0F7924F4-CA27-BB86-5EFD-EC0B5265A23A}"/>
              </a:ext>
            </a:extLst>
          </p:cNvPr>
          <p:cNvSpPr>
            <a:spLocks noGrp="1"/>
          </p:cNvSpPr>
          <p:nvPr>
            <p:ph idx="1"/>
          </p:nvPr>
        </p:nvSpPr>
        <p:spPr>
          <a:xfrm>
            <a:off x="381885" y="1470244"/>
            <a:ext cx="2925519" cy="5022630"/>
          </a:xfrm>
        </p:spPr>
        <p:txBody>
          <a:bodyPr anchor="ctr"/>
          <a:lstStyle/>
          <a:p>
            <a:pPr algn="ctr"/>
            <a:r>
              <a:rPr lang="en-GB" sz="2800" dirty="0">
                <a:latin typeface="Arial" panose="020B0604020202020204" pitchFamily="34" charset="0"/>
                <a:cs typeface="Arial" panose="020B0604020202020204" pitchFamily="34" charset="0"/>
              </a:rPr>
              <a:t>Use the location filters to find photos in your area</a:t>
            </a:r>
          </a:p>
          <a:p>
            <a:endParaRPr lang="en-US" dirty="0"/>
          </a:p>
        </p:txBody>
      </p:sp>
      <p:pic>
        <p:nvPicPr>
          <p:cNvPr id="6" name="Content Placeholder 5" descr="Screenshot of a website search results">
            <a:extLst>
              <a:ext uri="{FF2B5EF4-FFF2-40B4-BE49-F238E27FC236}">
                <a16:creationId xmlns:a16="http://schemas.microsoft.com/office/drawing/2014/main" id="{9CE2DD8D-DC2E-2424-1AED-57984C0EB811}"/>
              </a:ext>
            </a:extLst>
          </p:cNvPr>
          <p:cNvPicPr>
            <a:picLocks noGrp="1" noChangeAspect="1"/>
          </p:cNvPicPr>
          <p:nvPr>
            <p:ph idx="10"/>
          </p:nvPr>
        </p:nvPicPr>
        <p:blipFill>
          <a:blip r:embed="rId3"/>
          <a:srcRect/>
          <a:stretch/>
        </p:blipFill>
        <p:spPr>
          <a:xfrm>
            <a:off x="3579779" y="1470244"/>
            <a:ext cx="7539071" cy="4668933"/>
          </a:xfrm>
        </p:spPr>
      </p:pic>
      <p:sp>
        <p:nvSpPr>
          <p:cNvPr id="4" name="Rectangle 3">
            <a:extLst>
              <a:ext uri="{FF2B5EF4-FFF2-40B4-BE49-F238E27FC236}">
                <a16:creationId xmlns:a16="http://schemas.microsoft.com/office/drawing/2014/main" id="{E8F83B3E-98F8-044E-30C4-8C378639E84C}"/>
              </a:ext>
              <a:ext uri="{C183D7F6-B498-43B3-948B-1728B52AA6E4}">
                <adec:decorative xmlns:adec="http://schemas.microsoft.com/office/drawing/2017/decorative" val="1"/>
              </a:ext>
            </a:extLst>
          </p:cNvPr>
          <p:cNvSpPr/>
          <p:nvPr/>
        </p:nvSpPr>
        <p:spPr>
          <a:xfrm>
            <a:off x="4137069" y="2982465"/>
            <a:ext cx="1435415" cy="2870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5F970F3-2AE2-2F32-5E5B-D7053A0A34B4}"/>
              </a:ext>
              <a:ext uri="{C183D7F6-B498-43B3-948B-1728B52AA6E4}">
                <adec:decorative xmlns:adec="http://schemas.microsoft.com/office/drawing/2017/decorative" val="1"/>
              </a:ext>
            </a:extLst>
          </p:cNvPr>
          <p:cNvSpPr/>
          <p:nvPr/>
        </p:nvSpPr>
        <p:spPr>
          <a:xfrm>
            <a:off x="6440236" y="4443663"/>
            <a:ext cx="1516648" cy="3138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Lookup-Char">
            <a:extLst>
              <a:ext uri="{FF2B5EF4-FFF2-40B4-BE49-F238E27FC236}">
                <a16:creationId xmlns:a16="http://schemas.microsoft.com/office/drawing/2014/main" id="{EC9D7F53-2BAE-6B3D-74BF-87C28ECDF9C6}"/>
              </a:ext>
              <a:ext uri="{C183D7F6-B498-43B3-948B-1728B52AA6E4}">
                <adec:decorative xmlns:adec="http://schemas.microsoft.com/office/drawing/2017/decorative" val="1"/>
              </a:ext>
            </a:extLst>
          </p:cNvPr>
          <p:cNvGrpSpPr/>
          <p:nvPr/>
        </p:nvGrpSpPr>
        <p:grpSpPr>
          <a:xfrm>
            <a:off x="2424050" y="4572000"/>
            <a:ext cx="2039084" cy="2128819"/>
            <a:chOff x="7884089" y="85781"/>
            <a:chExt cx="2758665" cy="2880067"/>
          </a:xfrm>
        </p:grpSpPr>
        <p:sp>
          <p:nvSpPr>
            <p:cNvPr id="8" name="Deco-washi">
              <a:extLst>
                <a:ext uri="{FF2B5EF4-FFF2-40B4-BE49-F238E27FC236}">
                  <a16:creationId xmlns:a16="http://schemas.microsoft.com/office/drawing/2014/main" id="{BED9DC52-EE7E-D2CB-4507-2EE779FE287D}"/>
                </a:ext>
                <a:ext uri="{C183D7F6-B498-43B3-948B-1728B52AA6E4}">
                  <adec:decorative xmlns:adec="http://schemas.microsoft.com/office/drawing/2017/decorative" val="1"/>
                </a:ext>
              </a:extLst>
            </p:cNvPr>
            <p:cNvSpPr txBox="1">
              <a:spLocks/>
            </p:cNvSpPr>
            <p:nvPr/>
          </p:nvSpPr>
          <p:spPr>
            <a:xfrm>
              <a:off x="8378709" y="85781"/>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784C9455-2552-E684-73D5-9B0B4E694F3B}"/>
                </a:ext>
                <a:ext uri="{C183D7F6-B498-43B3-948B-1728B52AA6E4}">
                  <adec:decorative xmlns:adec="http://schemas.microsoft.com/office/drawing/2017/decorative" val="1"/>
                </a:ext>
              </a:extLst>
            </p:cNvPr>
            <p:cNvSpPr txBox="1">
              <a:spLocks/>
            </p:cNvSpPr>
            <p:nvPr/>
          </p:nvSpPr>
          <p:spPr>
            <a:xfrm rot="21383919">
              <a:off x="8535499" y="210211"/>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Look up!</a:t>
              </a:r>
            </a:p>
          </p:txBody>
        </p:sp>
        <p:pic>
          <p:nvPicPr>
            <p:cNvPr id="10" name="Lookup-icon">
              <a:extLst>
                <a:ext uri="{FF2B5EF4-FFF2-40B4-BE49-F238E27FC236}">
                  <a16:creationId xmlns:a16="http://schemas.microsoft.com/office/drawing/2014/main" id="{834CC42C-F91C-633E-8ECF-81F3AB65CFE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884089" y="992094"/>
              <a:ext cx="2758665" cy="1973754"/>
            </a:xfrm>
            <a:prstGeom prst="rect">
              <a:avLst/>
            </a:prstGeom>
          </p:spPr>
        </p:pic>
      </p:grpSp>
    </p:spTree>
    <p:extLst>
      <p:ext uri="{BB962C8B-B14F-4D97-AF65-F5344CB8AC3E}">
        <p14:creationId xmlns:p14="http://schemas.microsoft.com/office/powerpoint/2010/main" val="1101474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102F-0CBC-78A2-C2A9-A81690DE333C}"/>
              </a:ext>
            </a:extLst>
          </p:cNvPr>
          <p:cNvSpPr>
            <a:spLocks noGrp="1"/>
          </p:cNvSpPr>
          <p:nvPr>
            <p:ph type="title"/>
          </p:nvPr>
        </p:nvSpPr>
        <p:spPr>
          <a:xfrm>
            <a:off x="357188" y="-1099374"/>
            <a:ext cx="4961834" cy="1099374"/>
          </a:xfrm>
        </p:spPr>
        <p:txBody>
          <a:bodyPr vert="horz" lIns="0" tIns="45720" rIns="90000" bIns="45720" rtlCol="0" anchor="b">
            <a:normAutofit/>
          </a:bodyPr>
          <a:lstStyle/>
          <a:p>
            <a:r>
              <a:rPr lang="en-GB" dirty="0"/>
              <a:t>The End</a:t>
            </a:r>
          </a:p>
        </p:txBody>
      </p:sp>
      <p:pic>
        <p:nvPicPr>
          <p:cNvPr id="14" name="Picture 13">
            <a:extLst>
              <a:ext uri="{FF2B5EF4-FFF2-40B4-BE49-F238E27FC236}">
                <a16:creationId xmlns:a16="http://schemas.microsoft.com/office/drawing/2014/main" id="{4C5E5454-8F26-10D2-A147-B10526D2AF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78" y="4640203"/>
            <a:ext cx="2160240" cy="764551"/>
          </a:xfrm>
          <a:prstGeom prst="rect">
            <a:avLst/>
          </a:prstGeom>
        </p:spPr>
      </p:pic>
      <p:pic>
        <p:nvPicPr>
          <p:cNvPr id="12" name="Picture 11" descr="Historic England logo">
            <a:extLst>
              <a:ext uri="{FF2B5EF4-FFF2-40B4-BE49-F238E27FC236}">
                <a16:creationId xmlns:a16="http://schemas.microsoft.com/office/drawing/2014/main" id="{78064999-1A23-8482-113A-DE70436A76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931" y="5404754"/>
            <a:ext cx="4139952" cy="131207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a:extLst>
              <a:ext uri="{FF2B5EF4-FFF2-40B4-BE49-F238E27FC236}">
                <a16:creationId xmlns:a16="http://schemas.microsoft.com/office/drawing/2014/main" id="{D46DF870-8C67-55FF-42E2-5F4A60A99930}"/>
              </a:ext>
              <a:ext uri="{C183D7F6-B498-43B3-948B-1728B52AA6E4}">
                <adec:decorative xmlns:adec="http://schemas.microsoft.com/office/drawing/2017/decorative" val="1"/>
              </a:ext>
            </a:extLst>
          </p:cNvPr>
          <p:cNvSpPr>
            <a:spLocks noGrp="1"/>
          </p:cNvSpPr>
          <p:nvPr>
            <p:ph type="pic" sz="quarter" idx="11"/>
          </p:nvPr>
        </p:nvSpPr>
        <p:spPr>
          <a:xfrm rot="20733588">
            <a:off x="3635032" y="501354"/>
            <a:ext cx="4745845" cy="5133403"/>
          </a:xfrm>
        </p:spPr>
      </p:sp>
      <p:pic>
        <p:nvPicPr>
          <p:cNvPr id="13" name="Picture Placeholder 12" descr="Black and white photo of a row of houses with gardens outside and children playing. ">
            <a:extLst>
              <a:ext uri="{FF2B5EF4-FFF2-40B4-BE49-F238E27FC236}">
                <a16:creationId xmlns:a16="http://schemas.microsoft.com/office/drawing/2014/main" id="{EA0F4D2D-6D84-A430-2459-7D1C991AE422}"/>
              </a:ext>
            </a:extLst>
          </p:cNvPr>
          <p:cNvPicPr>
            <a:picLocks noGrp="1" noChangeAspect="1"/>
          </p:cNvPicPr>
          <p:nvPr>
            <p:ph type="pic" sz="quarter" idx="12"/>
          </p:nvPr>
        </p:nvPicPr>
        <p:blipFill>
          <a:blip r:embed="rId5"/>
          <a:srcRect l="7812" r="7812"/>
          <a:stretch/>
        </p:blipFill>
        <p:spPr>
          <a:xfrm rot="20733588">
            <a:off x="4012584" y="683024"/>
            <a:ext cx="3964896" cy="3710609"/>
          </a:xfrm>
        </p:spPr>
      </p:pic>
      <p:sp>
        <p:nvSpPr>
          <p:cNvPr id="8" name="Picture Placeholder 7">
            <a:extLst>
              <a:ext uri="{FF2B5EF4-FFF2-40B4-BE49-F238E27FC236}">
                <a16:creationId xmlns:a16="http://schemas.microsoft.com/office/drawing/2014/main" id="{06509D98-D5F9-98C0-5AC3-7A40F9898B17}"/>
              </a:ext>
              <a:ext uri="{C183D7F6-B498-43B3-948B-1728B52AA6E4}">
                <adec:decorative xmlns:adec="http://schemas.microsoft.com/office/drawing/2017/decorative" val="1"/>
              </a:ext>
            </a:extLst>
          </p:cNvPr>
          <p:cNvSpPr>
            <a:spLocks noGrp="1"/>
          </p:cNvSpPr>
          <p:nvPr>
            <p:ph type="pic" sz="quarter" idx="13"/>
          </p:nvPr>
        </p:nvSpPr>
        <p:spPr>
          <a:xfrm rot="1268507">
            <a:off x="7086444" y="1679611"/>
            <a:ext cx="4704046" cy="5088190"/>
          </a:xfrm>
        </p:spPr>
      </p:sp>
      <p:pic>
        <p:nvPicPr>
          <p:cNvPr id="15" name="Picture Placeholder 14" descr="A black and white photo of a group of men posing for a photo">
            <a:extLst>
              <a:ext uri="{FF2B5EF4-FFF2-40B4-BE49-F238E27FC236}">
                <a16:creationId xmlns:a16="http://schemas.microsoft.com/office/drawing/2014/main" id="{87B4A5ED-5E18-1251-7F6D-644DEDEAAE6C}"/>
              </a:ext>
            </a:extLst>
          </p:cNvPr>
          <p:cNvPicPr>
            <a:picLocks noGrp="1" noChangeAspect="1"/>
          </p:cNvPicPr>
          <p:nvPr>
            <p:ph type="pic" sz="quarter" idx="14"/>
          </p:nvPr>
        </p:nvPicPr>
        <p:blipFill>
          <a:blip r:embed="rId6"/>
          <a:srcRect t="2484" b="2484"/>
          <a:stretch>
            <a:fillRect/>
          </a:stretch>
        </p:blipFill>
        <p:spPr>
          <a:xfrm rot="1268507">
            <a:off x="7701266" y="2036097"/>
            <a:ext cx="4022195" cy="3771002"/>
          </a:xfrm>
        </p:spPr>
      </p:pic>
    </p:spTree>
    <p:extLst>
      <p:ext uri="{BB962C8B-B14F-4D97-AF65-F5344CB8AC3E}">
        <p14:creationId xmlns:p14="http://schemas.microsoft.com/office/powerpoint/2010/main" val="4032755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B64B-B497-5451-4960-94D0FB0464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Square of inference</a:t>
            </a:r>
          </a:p>
        </p:txBody>
      </p:sp>
    </p:spTree>
    <p:extLst>
      <p:ext uri="{BB962C8B-B14F-4D97-AF65-F5344CB8AC3E}">
        <p14:creationId xmlns:p14="http://schemas.microsoft.com/office/powerpoint/2010/main" val="3818215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9EA5-C668-BEB6-3919-80EF7B61A9C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Square of inference – print out</a:t>
            </a:r>
          </a:p>
        </p:txBody>
      </p:sp>
    </p:spTree>
    <p:extLst>
      <p:ext uri="{BB962C8B-B14F-4D97-AF65-F5344CB8AC3E}">
        <p14:creationId xmlns:p14="http://schemas.microsoft.com/office/powerpoint/2010/main" val="3320913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904C-E629-70F5-57EB-8DAA861F63B3}"/>
              </a:ext>
            </a:extLst>
          </p:cNvPr>
          <p:cNvSpPr>
            <a:spLocks noGrp="1"/>
          </p:cNvSpPr>
          <p:nvPr>
            <p:ph type="title"/>
          </p:nvPr>
        </p:nvSpPr>
        <p:spPr/>
        <p:txBody>
          <a:bodyPr/>
          <a:lstStyle/>
          <a:p>
            <a:r>
              <a:rPr lang="en-US" dirty="0"/>
              <a:t>Activity – Photo 1</a:t>
            </a:r>
          </a:p>
        </p:txBody>
      </p:sp>
      <p:sp>
        <p:nvSpPr>
          <p:cNvPr id="3" name="Content Placeholder 2">
            <a:extLst>
              <a:ext uri="{FF2B5EF4-FFF2-40B4-BE49-F238E27FC236}">
                <a16:creationId xmlns:a16="http://schemas.microsoft.com/office/drawing/2014/main" id="{157A5B65-5CD2-E145-99E2-6F4564199C94}"/>
              </a:ext>
            </a:extLst>
          </p:cNvPr>
          <p:cNvSpPr>
            <a:spLocks noGrp="1"/>
          </p:cNvSpPr>
          <p:nvPr>
            <p:ph idx="1"/>
          </p:nvPr>
        </p:nvSpPr>
        <p:spPr/>
        <p:txBody>
          <a:bodyPr anchor="ctr"/>
          <a:lstStyle/>
          <a:p>
            <a:pPr algn="ctr"/>
            <a:r>
              <a:rPr lang="en-GB" sz="4000" b="1" dirty="0">
                <a:latin typeface="Arial" panose="020B0604020202020204" pitchFamily="34" charset="0"/>
                <a:cs typeface="Arial" panose="020B0604020202020204" pitchFamily="34" charset="0"/>
              </a:rPr>
              <a:t>What do you know and what can you gather from this photo?</a:t>
            </a:r>
          </a:p>
        </p:txBody>
      </p:sp>
      <p:pic>
        <p:nvPicPr>
          <p:cNvPr id="6" name="Content Placeholder 5" descr="A man in a flat cap and jacket working on a piece of wood.&#10;">
            <a:extLst>
              <a:ext uri="{FF2B5EF4-FFF2-40B4-BE49-F238E27FC236}">
                <a16:creationId xmlns:a16="http://schemas.microsoft.com/office/drawing/2014/main" id="{DED1ECF5-40E4-151A-3D1E-40744A32CB3E}"/>
              </a:ext>
            </a:extLst>
          </p:cNvPr>
          <p:cNvPicPr>
            <a:picLocks noGrp="1" noChangeAspect="1"/>
          </p:cNvPicPr>
          <p:nvPr>
            <p:ph idx="10"/>
          </p:nvPr>
        </p:nvPicPr>
        <p:blipFill>
          <a:blip r:embed="rId3"/>
          <a:stretch>
            <a:fillRect/>
          </a:stretch>
        </p:blipFill>
        <p:spPr>
          <a:xfrm>
            <a:off x="6105302" y="1470025"/>
            <a:ext cx="5004246" cy="5022850"/>
          </a:xfrm>
        </p:spPr>
      </p:pic>
      <p:grpSp>
        <p:nvGrpSpPr>
          <p:cNvPr id="7" name="Examine Char">
            <a:extLst>
              <a:ext uri="{FF2B5EF4-FFF2-40B4-BE49-F238E27FC236}">
                <a16:creationId xmlns:a16="http://schemas.microsoft.com/office/drawing/2014/main" id="{B9DE1FBE-8754-93BF-56E0-6CE93428E176}"/>
              </a:ext>
              <a:ext uri="{C183D7F6-B498-43B3-948B-1728B52AA6E4}">
                <adec:decorative xmlns:adec="http://schemas.microsoft.com/office/drawing/2017/decorative" val="1"/>
              </a:ext>
            </a:extLst>
          </p:cNvPr>
          <p:cNvGrpSpPr/>
          <p:nvPr/>
        </p:nvGrpSpPr>
        <p:grpSpPr>
          <a:xfrm>
            <a:off x="4680276" y="4633304"/>
            <a:ext cx="2350434" cy="2224696"/>
            <a:chOff x="2589126" y="3693234"/>
            <a:chExt cx="3093110" cy="2927642"/>
          </a:xfrm>
        </p:grpSpPr>
        <p:sp>
          <p:nvSpPr>
            <p:cNvPr id="8" name="Washi">
              <a:extLst>
                <a:ext uri="{FF2B5EF4-FFF2-40B4-BE49-F238E27FC236}">
                  <a16:creationId xmlns:a16="http://schemas.microsoft.com/office/drawing/2014/main" id="{A4A766E1-BB25-E60C-E5BA-91CA0784F48C}"/>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AA233624-3B10-1FA3-6E7A-693A6B6BA4A7}"/>
                </a:ext>
                <a:ext uri="{C183D7F6-B498-43B3-948B-1728B52AA6E4}">
                  <adec:decorative xmlns:adec="http://schemas.microsoft.com/office/drawing/2017/decorative" val="1"/>
                </a:ext>
              </a:extLst>
            </p:cNvPr>
            <p:cNvSpPr txBox="1">
              <a:spLocks/>
            </p:cNvSpPr>
            <p:nvPr/>
          </p:nvSpPr>
          <p:spPr>
            <a:xfrm rot="21383919">
              <a:off x="2745916" y="3817664"/>
              <a:ext cx="1455846" cy="41433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Examine</a:t>
              </a:r>
            </a:p>
          </p:txBody>
        </p:sp>
        <p:pic>
          <p:nvPicPr>
            <p:cNvPr id="10" name="Examine-icon">
              <a:extLst>
                <a:ext uri="{FF2B5EF4-FFF2-40B4-BE49-F238E27FC236}">
                  <a16:creationId xmlns:a16="http://schemas.microsoft.com/office/drawing/2014/main" id="{57F2A101-7720-CF5E-9B02-094B2C323F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2456627231"/>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1353</TotalTime>
  <Words>12744</Words>
  <Application>Microsoft Office PowerPoint</Application>
  <PresentationFormat>Widescreen</PresentationFormat>
  <Paragraphs>1041</Paragraphs>
  <Slides>69</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69</vt:i4>
      </vt:variant>
    </vt:vector>
  </HeadingPairs>
  <TitlesOfParts>
    <vt:vector size="74" baseType="lpstr">
      <vt:lpstr>Arial</vt:lpstr>
      <vt:lpstr>Calibri</vt:lpstr>
      <vt:lpstr>Helvetica</vt:lpstr>
      <vt:lpstr>Source Sans Pro Bold</vt:lpstr>
      <vt:lpstr>Office Theme</vt:lpstr>
      <vt:lpstr>What makes a housing estate special?</vt:lpstr>
      <vt:lpstr>What makes a housing estate special? </vt:lpstr>
      <vt:lpstr>Who walked to school today?</vt:lpstr>
      <vt:lpstr>Why are photos a good historical source?  What do you know/can you gather from these photos? </vt:lpstr>
      <vt:lpstr>Why these photos?</vt:lpstr>
      <vt:lpstr>In pairs or groups look at one of the photos.  Use the ‘inference square’ on the next slide to help you focus your analysis of the photo.</vt:lpstr>
      <vt:lpstr>Square of inference</vt:lpstr>
      <vt:lpstr>Square of inference – print out</vt:lpstr>
      <vt:lpstr>Activity – Photo 1</vt:lpstr>
      <vt:lpstr>Photo 1</vt:lpstr>
      <vt:lpstr>Activity 21</vt:lpstr>
      <vt:lpstr>Photo 2</vt:lpstr>
      <vt:lpstr>Activity 3</vt:lpstr>
      <vt:lpstr>Photo 3</vt:lpstr>
      <vt:lpstr>Activity 4</vt:lpstr>
      <vt:lpstr>Photo 4</vt:lpstr>
      <vt:lpstr>Activity 5</vt:lpstr>
      <vt:lpstr>Photo 5</vt:lpstr>
      <vt:lpstr>Activity 6</vt:lpstr>
      <vt:lpstr>Photo 6</vt:lpstr>
      <vt:lpstr>Activity 7</vt:lpstr>
      <vt:lpstr>Photo 7</vt:lpstr>
      <vt:lpstr>Activity 8</vt:lpstr>
      <vt:lpstr>Photo 8</vt:lpstr>
      <vt:lpstr>Activity 9</vt:lpstr>
      <vt:lpstr>Photo 9</vt:lpstr>
      <vt:lpstr>Activity 10</vt:lpstr>
      <vt:lpstr>Photo 10</vt:lpstr>
      <vt:lpstr>Activity 11</vt:lpstr>
      <vt:lpstr>Photo 11</vt:lpstr>
      <vt:lpstr>Activity 12</vt:lpstr>
      <vt:lpstr>Photo 12</vt:lpstr>
      <vt:lpstr>Activity 13</vt:lpstr>
      <vt:lpstr>Photo 13</vt:lpstr>
      <vt:lpstr>Activity 14</vt:lpstr>
      <vt:lpstr>Photo 14</vt:lpstr>
      <vt:lpstr>Activity 15</vt:lpstr>
      <vt:lpstr>Photo 15</vt:lpstr>
      <vt:lpstr>Activity 16</vt:lpstr>
      <vt:lpstr>Photo 16</vt:lpstr>
      <vt:lpstr>Discuss your findings</vt:lpstr>
      <vt:lpstr>Photo 1 - Description</vt:lpstr>
      <vt:lpstr>Photo 2 - Description</vt:lpstr>
      <vt:lpstr>Photo 3 - Description</vt:lpstr>
      <vt:lpstr>Photo 4 - Description</vt:lpstr>
      <vt:lpstr>Photo 5 - Description</vt:lpstr>
      <vt:lpstr>Photo 6 - Description</vt:lpstr>
      <vt:lpstr>Photo 7 - Description</vt:lpstr>
      <vt:lpstr>Photo 8 - Description</vt:lpstr>
      <vt:lpstr>Photo 9 - Description</vt:lpstr>
      <vt:lpstr>Photo 10 - Description</vt:lpstr>
      <vt:lpstr>Photo 11 - Description</vt:lpstr>
      <vt:lpstr>Photo 12 - Description</vt:lpstr>
      <vt:lpstr>Photo 13 - Description</vt:lpstr>
      <vt:lpstr>Photo 14 - Description</vt:lpstr>
      <vt:lpstr>Photo 15 - Description</vt:lpstr>
      <vt:lpstr>Photo 16 - Description</vt:lpstr>
      <vt:lpstr>Reassess your findings</vt:lpstr>
      <vt:lpstr>Could you be an Archive Image Selector?</vt:lpstr>
      <vt:lpstr>Activity - Your turn to be an Archive Image Selector</vt:lpstr>
      <vt:lpstr>Who do you think built these places in your images?</vt:lpstr>
      <vt:lpstr>Watch John Laing at work…</vt:lpstr>
      <vt:lpstr>Are photos a good historical source?</vt:lpstr>
      <vt:lpstr>Imagine you could interview someone who built the houses</vt:lpstr>
      <vt:lpstr>Search Google Maps</vt:lpstr>
      <vt:lpstr>Search the John Laing Photographic Collection online </vt:lpstr>
      <vt:lpstr>Find photos in your area</vt:lpstr>
      <vt:lpstr>Find photos in your area cont.</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2024-11-08T15:47:24Z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