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62" r:id="rId5"/>
    <p:sldId id="381" r:id="rId6"/>
    <p:sldId id="375" r:id="rId7"/>
    <p:sldId id="364" r:id="rId8"/>
    <p:sldId id="365" r:id="rId9"/>
    <p:sldId id="382" r:id="rId10"/>
    <p:sldId id="366" r:id="rId11"/>
    <p:sldId id="383" r:id="rId12"/>
    <p:sldId id="379" r:id="rId13"/>
    <p:sldId id="368" r:id="rId14"/>
    <p:sldId id="380" r:id="rId15"/>
    <p:sldId id="3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6625"/>
    <a:srgbClr val="F5B292"/>
    <a:srgbClr val="FBECCC"/>
    <a:srgbClr val="F5C946"/>
    <a:srgbClr val="7EB5A9"/>
    <a:srgbClr val="40907F"/>
    <a:srgbClr val="7AA62C"/>
    <a:srgbClr val="ADD0F0"/>
    <a:srgbClr val="F192B4"/>
    <a:srgbClr val="99B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9BC82-0830-4BA6-B854-C127A7EBF300}" v="42" dt="2025-01-09T16:01:26.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95"/>
  </p:normalViewPr>
  <p:slideViewPr>
    <p:cSldViewPr snapToGrid="0">
      <p:cViewPr varScale="1">
        <p:scale>
          <a:sx n="79" d="100"/>
          <a:sy n="79" d="100"/>
        </p:scale>
        <p:origin x="120" y="384"/>
      </p:cViewPr>
      <p:guideLst>
        <p:guide orient="horz" pos="4110"/>
        <p:guide pos="3749"/>
      </p:guideLst>
    </p:cSldViewPr>
  </p:slideViewPr>
  <p:outlineViewPr>
    <p:cViewPr>
      <p:scale>
        <a:sx n="33" d="100"/>
        <a:sy n="33" d="100"/>
      </p:scale>
      <p:origin x="0" y="-2676"/>
    </p:cViewPr>
  </p:outlineViewPr>
  <p:notesTextViewPr>
    <p:cViewPr>
      <p:scale>
        <a:sx n="1" d="1"/>
        <a:sy n="1" d="1"/>
      </p:scale>
      <p:origin x="0" y="0"/>
    </p:cViewPr>
  </p:notesTextViewPr>
  <p:notesViewPr>
    <p:cSldViewPr snapToGrid="0" showGuides="1">
      <p:cViewPr varScale="1">
        <p:scale>
          <a:sx n="124" d="100"/>
          <a:sy n="124" d="100"/>
        </p:scale>
        <p:origin x="38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9309BC82-0830-4BA6-B854-C127A7EBF300}"/>
    <pc:docChg chg="custSel delSld modSld modMainMaster">
      <pc:chgData name="McHarg, Catherine" userId="88b8f76c-9ae3-4745-88eb-fe0667a22af5" providerId="ADAL" clId="{9309BC82-0830-4BA6-B854-C127A7EBF300}" dt="2025-01-09T16:01:26.083" v="271" actId="962"/>
      <pc:docMkLst>
        <pc:docMk/>
      </pc:docMkLst>
      <pc:sldChg chg="del">
        <pc:chgData name="McHarg, Catherine" userId="88b8f76c-9ae3-4745-88eb-fe0667a22af5" providerId="ADAL" clId="{9309BC82-0830-4BA6-B854-C127A7EBF300}" dt="2025-01-09T15:39:16.547" v="230" actId="47"/>
        <pc:sldMkLst>
          <pc:docMk/>
          <pc:sldMk cId="602609153" sldId="283"/>
        </pc:sldMkLst>
      </pc:sldChg>
      <pc:sldChg chg="del">
        <pc:chgData name="McHarg, Catherine" userId="88b8f76c-9ae3-4745-88eb-fe0667a22af5" providerId="ADAL" clId="{9309BC82-0830-4BA6-B854-C127A7EBF300}" dt="2025-01-09T15:39:16.547" v="230" actId="47"/>
        <pc:sldMkLst>
          <pc:docMk/>
          <pc:sldMk cId="2353640299" sldId="285"/>
        </pc:sldMkLst>
      </pc:sldChg>
      <pc:sldChg chg="del">
        <pc:chgData name="McHarg, Catherine" userId="88b8f76c-9ae3-4745-88eb-fe0667a22af5" providerId="ADAL" clId="{9309BC82-0830-4BA6-B854-C127A7EBF300}" dt="2025-01-09T15:39:16.547" v="230" actId="47"/>
        <pc:sldMkLst>
          <pc:docMk/>
          <pc:sldMk cId="333057673" sldId="286"/>
        </pc:sldMkLst>
      </pc:sldChg>
      <pc:sldChg chg="del">
        <pc:chgData name="McHarg, Catherine" userId="88b8f76c-9ae3-4745-88eb-fe0667a22af5" providerId="ADAL" clId="{9309BC82-0830-4BA6-B854-C127A7EBF300}" dt="2025-01-09T15:39:16.547" v="230" actId="47"/>
        <pc:sldMkLst>
          <pc:docMk/>
          <pc:sldMk cId="708060320" sldId="287"/>
        </pc:sldMkLst>
      </pc:sldChg>
      <pc:sldChg chg="del">
        <pc:chgData name="McHarg, Catherine" userId="88b8f76c-9ae3-4745-88eb-fe0667a22af5" providerId="ADAL" clId="{9309BC82-0830-4BA6-B854-C127A7EBF300}" dt="2025-01-09T15:39:16.547" v="230" actId="47"/>
        <pc:sldMkLst>
          <pc:docMk/>
          <pc:sldMk cId="359891337" sldId="289"/>
        </pc:sldMkLst>
      </pc:sldChg>
      <pc:sldChg chg="del">
        <pc:chgData name="McHarg, Catherine" userId="88b8f76c-9ae3-4745-88eb-fe0667a22af5" providerId="ADAL" clId="{9309BC82-0830-4BA6-B854-C127A7EBF300}" dt="2025-01-09T15:39:16.547" v="230" actId="47"/>
        <pc:sldMkLst>
          <pc:docMk/>
          <pc:sldMk cId="1958285999" sldId="291"/>
        </pc:sldMkLst>
      </pc:sldChg>
      <pc:sldChg chg="del">
        <pc:chgData name="McHarg, Catherine" userId="88b8f76c-9ae3-4745-88eb-fe0667a22af5" providerId="ADAL" clId="{9309BC82-0830-4BA6-B854-C127A7EBF300}" dt="2025-01-09T15:39:16.547" v="230" actId="47"/>
        <pc:sldMkLst>
          <pc:docMk/>
          <pc:sldMk cId="2076478782" sldId="292"/>
        </pc:sldMkLst>
      </pc:sldChg>
      <pc:sldChg chg="del">
        <pc:chgData name="McHarg, Catherine" userId="88b8f76c-9ae3-4745-88eb-fe0667a22af5" providerId="ADAL" clId="{9309BC82-0830-4BA6-B854-C127A7EBF300}" dt="2025-01-09T15:39:16.547" v="230" actId="47"/>
        <pc:sldMkLst>
          <pc:docMk/>
          <pc:sldMk cId="1668708215" sldId="309"/>
        </pc:sldMkLst>
      </pc:sldChg>
      <pc:sldChg chg="del">
        <pc:chgData name="McHarg, Catherine" userId="88b8f76c-9ae3-4745-88eb-fe0667a22af5" providerId="ADAL" clId="{9309BC82-0830-4BA6-B854-C127A7EBF300}" dt="2025-01-09T15:39:16.547" v="230" actId="47"/>
        <pc:sldMkLst>
          <pc:docMk/>
          <pc:sldMk cId="2605245185" sldId="310"/>
        </pc:sldMkLst>
      </pc:sldChg>
      <pc:sldChg chg="del">
        <pc:chgData name="McHarg, Catherine" userId="88b8f76c-9ae3-4745-88eb-fe0667a22af5" providerId="ADAL" clId="{9309BC82-0830-4BA6-B854-C127A7EBF300}" dt="2025-01-09T15:39:16.547" v="230" actId="47"/>
        <pc:sldMkLst>
          <pc:docMk/>
          <pc:sldMk cId="2739499449" sldId="343"/>
        </pc:sldMkLst>
      </pc:sldChg>
      <pc:sldChg chg="del">
        <pc:chgData name="McHarg, Catherine" userId="88b8f76c-9ae3-4745-88eb-fe0667a22af5" providerId="ADAL" clId="{9309BC82-0830-4BA6-B854-C127A7EBF300}" dt="2025-01-09T15:39:16.547" v="230" actId="47"/>
        <pc:sldMkLst>
          <pc:docMk/>
          <pc:sldMk cId="659483176" sldId="356"/>
        </pc:sldMkLst>
      </pc:sldChg>
      <pc:sldChg chg="del">
        <pc:chgData name="McHarg, Catherine" userId="88b8f76c-9ae3-4745-88eb-fe0667a22af5" providerId="ADAL" clId="{9309BC82-0830-4BA6-B854-C127A7EBF300}" dt="2025-01-09T15:39:16.547" v="230" actId="47"/>
        <pc:sldMkLst>
          <pc:docMk/>
          <pc:sldMk cId="1693127398" sldId="358"/>
        </pc:sldMkLst>
      </pc:sldChg>
      <pc:sldChg chg="del">
        <pc:chgData name="McHarg, Catherine" userId="88b8f76c-9ae3-4745-88eb-fe0667a22af5" providerId="ADAL" clId="{9309BC82-0830-4BA6-B854-C127A7EBF300}" dt="2025-01-09T15:39:16.547" v="230" actId="47"/>
        <pc:sldMkLst>
          <pc:docMk/>
          <pc:sldMk cId="3850329531" sldId="360"/>
        </pc:sldMkLst>
      </pc:sldChg>
      <pc:sldChg chg="del">
        <pc:chgData name="McHarg, Catherine" userId="88b8f76c-9ae3-4745-88eb-fe0667a22af5" providerId="ADAL" clId="{9309BC82-0830-4BA6-B854-C127A7EBF300}" dt="2025-01-09T15:39:16.547" v="230" actId="47"/>
        <pc:sldMkLst>
          <pc:docMk/>
          <pc:sldMk cId="825104220" sldId="361"/>
        </pc:sldMkLst>
      </pc:sldChg>
      <pc:sldChg chg="modSp mod modNotesTx">
        <pc:chgData name="McHarg, Catherine" userId="88b8f76c-9ae3-4745-88eb-fe0667a22af5" providerId="ADAL" clId="{9309BC82-0830-4BA6-B854-C127A7EBF300}" dt="2025-01-09T16:00:36.833" v="257" actId="207"/>
        <pc:sldMkLst>
          <pc:docMk/>
          <pc:sldMk cId="3094589677" sldId="362"/>
        </pc:sldMkLst>
        <pc:spChg chg="mod">
          <ac:chgData name="McHarg, Catherine" userId="88b8f76c-9ae3-4745-88eb-fe0667a22af5" providerId="ADAL" clId="{9309BC82-0830-4BA6-B854-C127A7EBF300}" dt="2025-01-09T16:00:36.833" v="257" actId="207"/>
          <ac:spMkLst>
            <pc:docMk/>
            <pc:sldMk cId="3094589677" sldId="362"/>
            <ac:spMk id="2" creationId="{B4CBBBC2-8584-047C-E0CD-229B909F79F2}"/>
          </ac:spMkLst>
        </pc:spChg>
        <pc:picChg chg="mod">
          <ac:chgData name="McHarg, Catherine" userId="88b8f76c-9ae3-4745-88eb-fe0667a22af5" providerId="ADAL" clId="{9309BC82-0830-4BA6-B854-C127A7EBF300}" dt="2025-01-09T15:28:10.942" v="3" actId="962"/>
          <ac:picMkLst>
            <pc:docMk/>
            <pc:sldMk cId="3094589677" sldId="362"/>
            <ac:picMk id="6" creationId="{9B159169-C7A8-72AD-4456-5715BED1C492}"/>
          </ac:picMkLst>
        </pc:picChg>
      </pc:sldChg>
      <pc:sldChg chg="modSp mod modNotesTx">
        <pc:chgData name="McHarg, Catherine" userId="88b8f76c-9ae3-4745-88eb-fe0667a22af5" providerId="ADAL" clId="{9309BC82-0830-4BA6-B854-C127A7EBF300}" dt="2025-01-09T16:01:01.433" v="264" actId="207"/>
        <pc:sldMkLst>
          <pc:docMk/>
          <pc:sldMk cId="281793986" sldId="364"/>
        </pc:sldMkLst>
        <pc:spChg chg="mod">
          <ac:chgData name="McHarg, Catherine" userId="88b8f76c-9ae3-4745-88eb-fe0667a22af5" providerId="ADAL" clId="{9309BC82-0830-4BA6-B854-C127A7EBF300}" dt="2025-01-09T16:01:01.433" v="264" actId="207"/>
          <ac:spMkLst>
            <pc:docMk/>
            <pc:sldMk cId="281793986" sldId="364"/>
            <ac:spMk id="2" creationId="{A04096CC-A770-E3AD-0ABF-BB78C5A3CE49}"/>
          </ac:spMkLst>
        </pc:spChg>
        <pc:spChg chg="mod">
          <ac:chgData name="McHarg, Catherine" userId="88b8f76c-9ae3-4745-88eb-fe0667a22af5" providerId="ADAL" clId="{9309BC82-0830-4BA6-B854-C127A7EBF300}" dt="2025-01-09T15:30:06.226" v="14" actId="1076"/>
          <ac:spMkLst>
            <pc:docMk/>
            <pc:sldMk cId="281793986" sldId="364"/>
            <ac:spMk id="3" creationId="{3DC678D8-FA5D-C7BE-9759-4A00691002EF}"/>
          </ac:spMkLst>
        </pc:spChg>
      </pc:sldChg>
      <pc:sldChg chg="modSp modNotesTx">
        <pc:chgData name="McHarg, Catherine" userId="88b8f76c-9ae3-4745-88eb-fe0667a22af5" providerId="ADAL" clId="{9309BC82-0830-4BA6-B854-C127A7EBF300}" dt="2025-01-09T16:01:10.367" v="267" actId="207"/>
        <pc:sldMkLst>
          <pc:docMk/>
          <pc:sldMk cId="2218363232" sldId="365"/>
        </pc:sldMkLst>
        <pc:spChg chg="mod">
          <ac:chgData name="McHarg, Catherine" userId="88b8f76c-9ae3-4745-88eb-fe0667a22af5" providerId="ADAL" clId="{9309BC82-0830-4BA6-B854-C127A7EBF300}" dt="2025-01-09T16:01:10.367" v="267" actId="207"/>
          <ac:spMkLst>
            <pc:docMk/>
            <pc:sldMk cId="2218363232" sldId="365"/>
            <ac:spMk id="2" creationId="{A3E19385-2581-1F78-3CDC-5A67E03FC207}"/>
          </ac:spMkLst>
        </pc:spChg>
      </pc:sldChg>
      <pc:sldChg chg="modNotesTx">
        <pc:chgData name="McHarg, Catherine" userId="88b8f76c-9ae3-4745-88eb-fe0667a22af5" providerId="ADAL" clId="{9309BC82-0830-4BA6-B854-C127A7EBF300}" dt="2025-01-09T15:36:06.811" v="166"/>
        <pc:sldMkLst>
          <pc:docMk/>
          <pc:sldMk cId="3010181514" sldId="366"/>
        </pc:sldMkLst>
      </pc:sldChg>
      <pc:sldChg chg="modSp">
        <pc:chgData name="McHarg, Catherine" userId="88b8f76c-9ae3-4745-88eb-fe0667a22af5" providerId="ADAL" clId="{9309BC82-0830-4BA6-B854-C127A7EBF300}" dt="2025-01-09T16:00:50.050" v="261" actId="207"/>
        <pc:sldMkLst>
          <pc:docMk/>
          <pc:sldMk cId="2979823828" sldId="375"/>
        </pc:sldMkLst>
        <pc:spChg chg="mod">
          <ac:chgData name="McHarg, Catherine" userId="88b8f76c-9ae3-4745-88eb-fe0667a22af5" providerId="ADAL" clId="{9309BC82-0830-4BA6-B854-C127A7EBF300}" dt="2025-01-09T16:00:50.050" v="261" actId="207"/>
          <ac:spMkLst>
            <pc:docMk/>
            <pc:sldMk cId="2979823828" sldId="375"/>
            <ac:spMk id="2" creationId="{FFA6CC64-667A-4A09-76CF-2D78E0D012A5}"/>
          </ac:spMkLst>
        </pc:spChg>
      </pc:sldChg>
      <pc:sldChg chg="modSp mod modClrScheme chgLayout">
        <pc:chgData name="McHarg, Catherine" userId="88b8f76c-9ae3-4745-88eb-fe0667a22af5" providerId="ADAL" clId="{9309BC82-0830-4BA6-B854-C127A7EBF300}" dt="2025-01-09T15:36:47.502" v="181" actId="1076"/>
        <pc:sldMkLst>
          <pc:docMk/>
          <pc:sldMk cId="1124742465" sldId="379"/>
        </pc:sldMkLst>
        <pc:spChg chg="mod ord">
          <ac:chgData name="McHarg, Catherine" userId="88b8f76c-9ae3-4745-88eb-fe0667a22af5" providerId="ADAL" clId="{9309BC82-0830-4BA6-B854-C127A7EBF300}" dt="2025-01-09T15:36:32.551" v="168" actId="700"/>
          <ac:spMkLst>
            <pc:docMk/>
            <pc:sldMk cId="1124742465" sldId="379"/>
            <ac:spMk id="2" creationId="{4FC1C733-CB78-5BA2-CAAB-5704792006A7}"/>
          </ac:spMkLst>
        </pc:spChg>
        <pc:graphicFrameChg chg="mod modGraphic">
          <ac:chgData name="McHarg, Catherine" userId="88b8f76c-9ae3-4745-88eb-fe0667a22af5" providerId="ADAL" clId="{9309BC82-0830-4BA6-B854-C127A7EBF300}" dt="2025-01-09T15:36:47.502" v="181" actId="1076"/>
          <ac:graphicFrameMkLst>
            <pc:docMk/>
            <pc:sldMk cId="1124742465" sldId="379"/>
            <ac:graphicFrameMk id="4" creationId="{00DB0B87-9C2C-A2E0-0218-4B59433FC922}"/>
          </ac:graphicFrameMkLst>
        </pc:graphicFrameChg>
      </pc:sldChg>
      <pc:sldChg chg="modSp mod modClrScheme chgLayout">
        <pc:chgData name="McHarg, Catherine" userId="88b8f76c-9ae3-4745-88eb-fe0667a22af5" providerId="ADAL" clId="{9309BC82-0830-4BA6-B854-C127A7EBF300}" dt="2025-01-09T15:54:00.636" v="231" actId="962"/>
        <pc:sldMkLst>
          <pc:docMk/>
          <pc:sldMk cId="404694913" sldId="380"/>
        </pc:sldMkLst>
        <pc:spChg chg="mod ord">
          <ac:chgData name="McHarg, Catherine" userId="88b8f76c-9ae3-4745-88eb-fe0667a22af5" providerId="ADAL" clId="{9309BC82-0830-4BA6-B854-C127A7EBF300}" dt="2025-01-09T15:38:39.141" v="228" actId="14100"/>
          <ac:spMkLst>
            <pc:docMk/>
            <pc:sldMk cId="404694913" sldId="380"/>
            <ac:spMk id="2" creationId="{2F4FEF2F-7E03-7FC9-64D8-E126B645F313}"/>
          </ac:spMkLst>
        </pc:spChg>
        <pc:spChg chg="mod">
          <ac:chgData name="McHarg, Catherine" userId="88b8f76c-9ae3-4745-88eb-fe0667a22af5" providerId="ADAL" clId="{9309BC82-0830-4BA6-B854-C127A7EBF300}" dt="2025-01-09T15:38:05.962" v="226" actId="20577"/>
          <ac:spMkLst>
            <pc:docMk/>
            <pc:sldMk cId="404694913" sldId="380"/>
            <ac:spMk id="3" creationId="{011390C2-8839-5875-F5E0-36325B3947F2}"/>
          </ac:spMkLst>
        </pc:spChg>
        <pc:spChg chg="mod">
          <ac:chgData name="McHarg, Catherine" userId="88b8f76c-9ae3-4745-88eb-fe0667a22af5" providerId="ADAL" clId="{9309BC82-0830-4BA6-B854-C127A7EBF300}" dt="2025-01-09T15:54:00.636" v="231" actId="962"/>
          <ac:spMkLst>
            <pc:docMk/>
            <pc:sldMk cId="404694913" sldId="380"/>
            <ac:spMk id="4" creationId="{17F9E026-A210-9853-6C1B-8EBDC1BB24C6}"/>
          </ac:spMkLst>
        </pc:spChg>
      </pc:sldChg>
      <pc:sldChg chg="modSp mod">
        <pc:chgData name="McHarg, Catherine" userId="88b8f76c-9ae3-4745-88eb-fe0667a22af5" providerId="ADAL" clId="{9309BC82-0830-4BA6-B854-C127A7EBF300}" dt="2025-01-09T15:54:10.932" v="250" actId="20577"/>
        <pc:sldMkLst>
          <pc:docMk/>
          <pc:sldMk cId="967552466" sldId="381"/>
        </pc:sldMkLst>
        <pc:spChg chg="mod">
          <ac:chgData name="McHarg, Catherine" userId="88b8f76c-9ae3-4745-88eb-fe0667a22af5" providerId="ADAL" clId="{9309BC82-0830-4BA6-B854-C127A7EBF300}" dt="2025-01-09T15:54:10.932" v="250" actId="20577"/>
          <ac:spMkLst>
            <pc:docMk/>
            <pc:sldMk cId="967552466" sldId="381"/>
            <ac:spMk id="2" creationId="{BEACBCDA-8DEF-98CB-9DC4-E29FAA597AAB}"/>
          </ac:spMkLst>
        </pc:spChg>
        <pc:spChg chg="mod">
          <ac:chgData name="McHarg, Catherine" userId="88b8f76c-9ae3-4745-88eb-fe0667a22af5" providerId="ADAL" clId="{9309BC82-0830-4BA6-B854-C127A7EBF300}" dt="2025-01-09T15:28:22.758" v="5" actId="114"/>
          <ac:spMkLst>
            <pc:docMk/>
            <pc:sldMk cId="967552466" sldId="381"/>
            <ac:spMk id="4" creationId="{8877CCAF-46B6-DC8B-323F-167F6EFA96CF}"/>
          </ac:spMkLst>
        </pc:spChg>
      </pc:sldChg>
      <pc:sldChg chg="modSp mod modClrScheme chgLayout modNotesTx">
        <pc:chgData name="McHarg, Catherine" userId="88b8f76c-9ae3-4745-88eb-fe0667a22af5" providerId="ADAL" clId="{9309BC82-0830-4BA6-B854-C127A7EBF300}" dt="2025-01-09T16:01:18.750" v="270" actId="207"/>
        <pc:sldMkLst>
          <pc:docMk/>
          <pc:sldMk cId="179374731" sldId="382"/>
        </pc:sldMkLst>
        <pc:spChg chg="mod ord">
          <ac:chgData name="McHarg, Catherine" userId="88b8f76c-9ae3-4745-88eb-fe0667a22af5" providerId="ADAL" clId="{9309BC82-0830-4BA6-B854-C127A7EBF300}" dt="2025-01-09T16:01:18.750" v="270" actId="207"/>
          <ac:spMkLst>
            <pc:docMk/>
            <pc:sldMk cId="179374731" sldId="382"/>
            <ac:spMk id="2" creationId="{3FC437A7-A2CB-47D4-937F-137C3DF2F4CC}"/>
          </ac:spMkLst>
        </pc:spChg>
        <pc:spChg chg="mod">
          <ac:chgData name="McHarg, Catherine" userId="88b8f76c-9ae3-4745-88eb-fe0667a22af5" providerId="ADAL" clId="{9309BC82-0830-4BA6-B854-C127A7EBF300}" dt="2025-01-09T15:33:07.727" v="134" actId="20577"/>
          <ac:spMkLst>
            <pc:docMk/>
            <pc:sldMk cId="179374731" sldId="382"/>
            <ac:spMk id="5" creationId="{6D4E41D9-33F9-C76A-2E96-7CE578C82ED1}"/>
          </ac:spMkLst>
        </pc:spChg>
      </pc:sldChg>
      <pc:sldChg chg="modSp modNotesTx">
        <pc:chgData name="McHarg, Catherine" userId="88b8f76c-9ae3-4745-88eb-fe0667a22af5" providerId="ADAL" clId="{9309BC82-0830-4BA6-B854-C127A7EBF300}" dt="2025-01-09T16:01:26.083" v="271" actId="962"/>
        <pc:sldMkLst>
          <pc:docMk/>
          <pc:sldMk cId="1343897984" sldId="383"/>
        </pc:sldMkLst>
        <pc:spChg chg="mod">
          <ac:chgData name="McHarg, Catherine" userId="88b8f76c-9ae3-4745-88eb-fe0667a22af5" providerId="ADAL" clId="{9309BC82-0830-4BA6-B854-C127A7EBF300}" dt="2025-01-09T15:54:27.589" v="254" actId="962"/>
          <ac:spMkLst>
            <pc:docMk/>
            <pc:sldMk cId="1343897984" sldId="383"/>
            <ac:spMk id="11" creationId="{3A9BDC2B-09E0-BE77-855C-19B7ACB271E7}"/>
          </ac:spMkLst>
        </pc:spChg>
        <pc:picChg chg="mod">
          <ac:chgData name="McHarg, Catherine" userId="88b8f76c-9ae3-4745-88eb-fe0667a22af5" providerId="ADAL" clId="{9309BC82-0830-4BA6-B854-C127A7EBF300}" dt="2025-01-09T16:01:26.083" v="271" actId="962"/>
          <ac:picMkLst>
            <pc:docMk/>
            <pc:sldMk cId="1343897984" sldId="383"/>
            <ac:picMk id="9" creationId="{962EA2C2-7D8A-0AEE-7FCA-1B4A76A04A51}"/>
          </ac:picMkLst>
        </pc:picChg>
      </pc:sldChg>
      <pc:sldMasterChg chg="addSldLayout delSldLayout modSldLayout">
        <pc:chgData name="McHarg, Catherine" userId="88b8f76c-9ae3-4745-88eb-fe0667a22af5" providerId="ADAL" clId="{9309BC82-0830-4BA6-B854-C127A7EBF300}" dt="2025-01-09T15:39:16.547" v="230" actId="47"/>
        <pc:sldMasterMkLst>
          <pc:docMk/>
          <pc:sldMasterMk cId="2215143578" sldId="2147483648"/>
        </pc:sldMasterMkLst>
        <pc:sldLayoutChg chg="del">
          <pc:chgData name="McHarg, Catherine" userId="88b8f76c-9ae3-4745-88eb-fe0667a22af5" providerId="ADAL" clId="{9309BC82-0830-4BA6-B854-C127A7EBF300}" dt="2025-01-09T15:39:16.547" v="230" actId="47"/>
          <pc:sldLayoutMkLst>
            <pc:docMk/>
            <pc:sldMasterMk cId="2215143578" sldId="2147483648"/>
            <pc:sldLayoutMk cId="1429220050" sldId="2147483670"/>
          </pc:sldLayoutMkLst>
        </pc:sldLayoutChg>
        <pc:sldLayoutChg chg="delSp add mod modTransition">
          <pc:chgData name="McHarg, Catherine" userId="88b8f76c-9ae3-4745-88eb-fe0667a22af5" providerId="ADAL" clId="{9309BC82-0830-4BA6-B854-C127A7EBF300}" dt="2025-01-09T15:30:45.892" v="18" actId="478"/>
          <pc:sldLayoutMkLst>
            <pc:docMk/>
            <pc:sldMasterMk cId="2215143578" sldId="2147483648"/>
            <pc:sldLayoutMk cId="3680483476" sldId="2147483692"/>
          </pc:sldLayoutMkLst>
          <pc:spChg chg="del">
            <ac:chgData name="McHarg, Catherine" userId="88b8f76c-9ae3-4745-88eb-fe0667a22af5" providerId="ADAL" clId="{9309BC82-0830-4BA6-B854-C127A7EBF300}" dt="2025-01-09T15:30:45.076" v="17" actId="478"/>
            <ac:spMkLst>
              <pc:docMk/>
              <pc:sldMasterMk cId="2215143578" sldId="2147483648"/>
              <pc:sldLayoutMk cId="3680483476" sldId="2147483692"/>
              <ac:spMk id="8" creationId="{D735DA5C-8636-113C-BE4F-E6FD7062F037}"/>
            </ac:spMkLst>
          </pc:spChg>
          <pc:spChg chg="del">
            <ac:chgData name="McHarg, Catherine" userId="88b8f76c-9ae3-4745-88eb-fe0667a22af5" providerId="ADAL" clId="{9309BC82-0830-4BA6-B854-C127A7EBF300}" dt="2025-01-09T15:30:43.509" v="16" actId="478"/>
            <ac:spMkLst>
              <pc:docMk/>
              <pc:sldMasterMk cId="2215143578" sldId="2147483648"/>
              <pc:sldLayoutMk cId="3680483476" sldId="2147483692"/>
              <ac:spMk id="9" creationId="{846CF8BC-0846-CCE9-FD35-FD5C57642F61}"/>
            </ac:spMkLst>
          </pc:spChg>
          <pc:picChg chg="del">
            <ac:chgData name="McHarg, Catherine" userId="88b8f76c-9ae3-4745-88eb-fe0667a22af5" providerId="ADAL" clId="{9309BC82-0830-4BA6-B854-C127A7EBF300}" dt="2025-01-09T15:30:45.892" v="18" actId="478"/>
            <ac:picMkLst>
              <pc:docMk/>
              <pc:sldMasterMk cId="2215143578" sldId="2147483648"/>
              <pc:sldLayoutMk cId="3680483476" sldId="2147483692"/>
              <ac:picMk id="2" creationId="{BA62145B-4E75-E2ED-9F23-A019DEE9223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1/9/2025</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icengland.org.uk/images-books/photos/item/CC80/0029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storicengland.org.uk/services-skills/educ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1123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302238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14681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66289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7</a:t>
            </a:fld>
            <a:endParaRPr lang="en-US"/>
          </a:p>
        </p:txBody>
      </p:sp>
    </p:spTree>
    <p:extLst>
      <p:ext uri="{BB962C8B-B14F-4D97-AF65-F5344CB8AC3E}">
        <p14:creationId xmlns:p14="http://schemas.microsoft.com/office/powerpoint/2010/main" val="338258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b="0" i="0" dirty="0">
                <a:solidFill>
                  <a:srgbClr val="151515"/>
                </a:solidFill>
                <a:effectLst/>
                <a:latin typeface="Source Sans Pro" panose="020B0503030403020204" pitchFamily="34" charset="0"/>
              </a:rPr>
              <a:t>Source: Historic England Archive Ref: CC80/00296 Date: Nov 1927 - </a:t>
            </a:r>
            <a:r>
              <a:rPr lang="en-GB" sz="1800" u="sng" kern="100" dirty="0">
                <a:solidFill>
                  <a:srgbClr val="467886"/>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https://historicengland.org.uk/images-books/photos/item/CC80/00296</a:t>
            </a:r>
            <a:r>
              <a:rPr lang="en-GB" sz="1800" kern="1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8</a:t>
            </a:fld>
            <a:endParaRPr lang="en-US"/>
          </a:p>
        </p:txBody>
      </p:sp>
    </p:spTree>
    <p:extLst>
      <p:ext uri="{BB962C8B-B14F-4D97-AF65-F5344CB8AC3E}">
        <p14:creationId xmlns:p14="http://schemas.microsoft.com/office/powerpoint/2010/main" val="239676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latin typeface="Source Sans Pro" pitchFamily="34" charset="0"/>
              </a:rPr>
              <a:t>Find more teaching resources at: </a:t>
            </a:r>
            <a:r>
              <a:rPr lang="en-GB" sz="1200" dirty="0">
                <a:latin typeface="Source Sans Pro" pitchFamily="34" charset="0"/>
                <a:hlinkClick r:id="rId3"/>
              </a:rPr>
              <a:t>HistoricEngland.org.uk/Education</a:t>
            </a:r>
            <a:endParaRPr lang="en-GB" sz="1200" dirty="0">
              <a:latin typeface="Source Sans Pro" pitchFamily="34" charset="0"/>
            </a:endParaRPr>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2817089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EC6625"/>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EC6625"/>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EC6625"/>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lvl1pPr>
              <a:defRPr>
                <a:solidFill>
                  <a:srgbClr val="EC6625"/>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EC6625"/>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EC6625"/>
            </a:solidFill>
          </a:ln>
        </p:spPr>
        <p:txBody>
          <a:bodyPr/>
          <a:lstStyle>
            <a:lvl1pPr>
              <a:defRPr>
                <a:solidFill>
                  <a:srgbClr val="EC6625"/>
                </a:solidFill>
              </a:defRPr>
            </a:lvl1pPr>
          </a:lstStyle>
          <a:p>
            <a:endParaRPr lang="en-US" dirty="0"/>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EC6625"/>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EC6625"/>
            </a:solidFill>
          </a:ln>
        </p:spPr>
        <p:txBody>
          <a:bodyPr/>
          <a:lstStyle>
            <a:lvl1pPr>
              <a:defRPr>
                <a:solidFill>
                  <a:srgbClr val="EC6625"/>
                </a:solidFill>
              </a:defRPr>
            </a:lvl1p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EC6625"/>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EC6625"/>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EC6625"/>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EC6625"/>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EC6625"/>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3680483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EC6625"/>
                </a:solidFill>
              </a:defRPr>
            </a:lvl1p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EC6625"/>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EC6625"/>
                </a:solidFill>
              </a:defRPr>
            </a:lvl1pPr>
          </a:lstStyle>
          <a:p>
            <a:r>
              <a:rPr lang="en-GB" dirty="0"/>
              <a:t>Click to edit Master title style</a:t>
            </a:r>
            <a:endParaRPr lang="en-US" dirty="0"/>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EC6625"/>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EC6625"/>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txBody>
            <a:bodyPr/>
            <a:lstStyle/>
            <a:p>
              <a:endParaRPr lang="en-US" dirty="0"/>
            </a:p>
          </p:txBody>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EC6625"/>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EC6625"/>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92" r:id="rId22"/>
    <p:sldLayoutId id="2147483682" r:id="rId23"/>
    <p:sldLayoutId id="2147483690" r:id="rId24"/>
  </p:sldLayoutIdLst>
  <p:txStyles>
    <p:titleStyle>
      <a:lvl1pPr algn="l" defTabSz="914400" rtl="0" eaLnBrk="1" latinLnBrk="0" hangingPunct="1">
        <a:lnSpc>
          <a:spcPct val="90000"/>
        </a:lnSpc>
        <a:spcBef>
          <a:spcPct val="0"/>
        </a:spcBef>
        <a:buNone/>
        <a:defRPr sz="2600" b="1" i="0" kern="1200" baseline="0">
          <a:solidFill>
            <a:srgbClr val="597F32"/>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historicengland.org.uk/services-skills/education/teaching-activities/what-sort-of-toys-did-my-great-grandparents-play-wit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BBC2-8584-047C-E0CD-229B909F79F2}"/>
              </a:ext>
            </a:extLst>
          </p:cNvPr>
          <p:cNvSpPr>
            <a:spLocks noGrp="1"/>
          </p:cNvSpPr>
          <p:nvPr>
            <p:ph type="title"/>
          </p:nvPr>
        </p:nvSpPr>
        <p:spPr/>
        <p:txBody>
          <a:bodyPr/>
          <a:lstStyle/>
          <a:p>
            <a:r>
              <a:rPr lang="en-GB" sz="2800" dirty="0">
                <a:cs typeface="Arial" panose="020B0604020202020204" pitchFamily="34" charset="0"/>
              </a:rPr>
              <a:t>What sort of toys did my great grandparents play with? </a:t>
            </a:r>
            <a:r>
              <a:rPr lang="en-GB" sz="2800" dirty="0">
                <a:solidFill>
                  <a:schemeClr val="bg1"/>
                </a:solidFill>
                <a:cs typeface="Arial" panose="020B0604020202020204" pitchFamily="34" charset="0"/>
              </a:rPr>
              <a:t>1</a:t>
            </a:r>
          </a:p>
        </p:txBody>
      </p:sp>
      <p:sp>
        <p:nvSpPr>
          <p:cNvPr id="3" name="Subtitle 2">
            <a:extLst>
              <a:ext uri="{FF2B5EF4-FFF2-40B4-BE49-F238E27FC236}">
                <a16:creationId xmlns:a16="http://schemas.microsoft.com/office/drawing/2014/main" id="{A3911C4E-84C9-7E67-55AD-819936D13CC0}"/>
              </a:ext>
            </a:extLst>
          </p:cNvPr>
          <p:cNvSpPr>
            <a:spLocks noGrp="1"/>
          </p:cNvSpPr>
          <p:nvPr>
            <p:ph type="subTitle" idx="1"/>
          </p:nvPr>
        </p:nvSpPr>
        <p:spPr/>
        <p:txBody>
          <a:bodyPr/>
          <a:lstStyle/>
          <a:p>
            <a:r>
              <a:rPr lang="en-GB" sz="2400" dirty="0">
                <a:latin typeface="Arial" panose="020B0604020202020204" pitchFamily="34" charset="0"/>
                <a:cs typeface="Arial" panose="020B0604020202020204" pitchFamily="34" charset="0"/>
              </a:rPr>
              <a:t>What sort of toys did my great grandparents play with?</a:t>
            </a:r>
          </a:p>
        </p:txBody>
      </p:sp>
      <p:pic>
        <p:nvPicPr>
          <p:cNvPr id="6" name="Picture Placeholder 5" descr="Black and white photo of an old fashioned toy shop. There are cars and trains, houses an other toys. ">
            <a:extLst>
              <a:ext uri="{FF2B5EF4-FFF2-40B4-BE49-F238E27FC236}">
                <a16:creationId xmlns:a16="http://schemas.microsoft.com/office/drawing/2014/main" id="{9B159169-C7A8-72AD-4456-5715BED1C492}"/>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5367" r="5367"/>
          <a:stretch/>
        </p:blipFill>
        <p:spPr/>
      </p:pic>
    </p:spTree>
    <p:extLst>
      <p:ext uri="{BB962C8B-B14F-4D97-AF65-F5344CB8AC3E}">
        <p14:creationId xmlns:p14="http://schemas.microsoft.com/office/powerpoint/2010/main" val="309458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9385-2581-1F78-3CDC-5A67E03FC207}"/>
              </a:ext>
            </a:extLst>
          </p:cNvPr>
          <p:cNvSpPr>
            <a:spLocks noGrp="1"/>
          </p:cNvSpPr>
          <p:nvPr>
            <p:ph type="title"/>
          </p:nvPr>
        </p:nvSpPr>
        <p:spPr>
          <a:xfrm>
            <a:off x="357186" y="158567"/>
            <a:ext cx="10996613" cy="710288"/>
          </a:xfrm>
        </p:spPr>
        <p:txBody>
          <a:bodyPr>
            <a:normAutofit/>
          </a:bodyPr>
          <a:lstStyle/>
          <a:p>
            <a:r>
              <a:rPr lang="en-US" dirty="0"/>
              <a:t>Which toy would you most like to play with? </a:t>
            </a:r>
          </a:p>
        </p:txBody>
      </p:sp>
      <p:sp>
        <p:nvSpPr>
          <p:cNvPr id="45" name="TextBox 44">
            <a:extLst>
              <a:ext uri="{FF2B5EF4-FFF2-40B4-BE49-F238E27FC236}">
                <a16:creationId xmlns:a16="http://schemas.microsoft.com/office/drawing/2014/main" id="{D6272543-48D5-371B-8D9C-EBCF98720567}"/>
              </a:ext>
            </a:extLst>
          </p:cNvPr>
          <p:cNvSpPr txBox="1"/>
          <p:nvPr/>
        </p:nvSpPr>
        <p:spPr>
          <a:xfrm>
            <a:off x="824455" y="4347561"/>
            <a:ext cx="3696746"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Draw a picture of yourself playing with that toy</a:t>
            </a:r>
          </a:p>
        </p:txBody>
      </p:sp>
      <p:pic>
        <p:nvPicPr>
          <p:cNvPr id="4" name="Picture 3" descr="Black and white photo of an old fashioned toy shop. There are cars and trains, houses an other toys. ">
            <a:extLst>
              <a:ext uri="{FF2B5EF4-FFF2-40B4-BE49-F238E27FC236}">
                <a16:creationId xmlns:a16="http://schemas.microsoft.com/office/drawing/2014/main" id="{593826D5-B5A8-9EEB-5D62-C314C1462F68}"/>
              </a:ext>
            </a:extLst>
          </p:cNvPr>
          <p:cNvPicPr>
            <a:picLocks/>
          </p:cNvPicPr>
          <p:nvPr/>
        </p:nvPicPr>
        <p:blipFill rotWithShape="1">
          <a:blip r:embed="rId3">
            <a:extLst>
              <a:ext uri="{28A0092B-C50C-407E-A947-70E740481C1C}">
                <a14:useLocalDpi xmlns:a14="http://schemas.microsoft.com/office/drawing/2010/main" val="0"/>
              </a:ext>
            </a:extLst>
          </a:blip>
          <a:srcRect t="21969"/>
          <a:stretch/>
        </p:blipFill>
        <p:spPr>
          <a:xfrm>
            <a:off x="587388" y="1338519"/>
            <a:ext cx="3933812" cy="2343840"/>
          </a:xfrm>
          <a:prstGeom prst="rect">
            <a:avLst/>
          </a:prstGeom>
          <a:solidFill>
            <a:scrgbClr r="0" g="0" b="0">
              <a:alpha val="0"/>
            </a:scrgbClr>
          </a:solidFill>
        </p:spPr>
      </p:pic>
      <p:pic>
        <p:nvPicPr>
          <p:cNvPr id="53" name="Picture 52">
            <a:extLst>
              <a:ext uri="{FF2B5EF4-FFF2-40B4-BE49-F238E27FC236}">
                <a16:creationId xmlns:a16="http://schemas.microsoft.com/office/drawing/2014/main" id="{C2E88BE7-1F90-3DE5-ED51-20D41CD00E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46471" y="1160856"/>
            <a:ext cx="6367816" cy="5341543"/>
          </a:xfrm>
          <a:prstGeom prst="rect">
            <a:avLst/>
          </a:prstGeom>
        </p:spPr>
      </p:pic>
    </p:spTree>
    <p:extLst>
      <p:ext uri="{BB962C8B-B14F-4D97-AF65-F5344CB8AC3E}">
        <p14:creationId xmlns:p14="http://schemas.microsoft.com/office/powerpoint/2010/main" val="223896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EF2F-7E03-7FC9-64D8-E126B645F313}"/>
              </a:ext>
            </a:extLst>
          </p:cNvPr>
          <p:cNvSpPr>
            <a:spLocks noGrp="1"/>
          </p:cNvSpPr>
          <p:nvPr>
            <p:ph type="title"/>
          </p:nvPr>
        </p:nvSpPr>
        <p:spPr>
          <a:xfrm>
            <a:off x="357187" y="365126"/>
            <a:ext cx="11170232" cy="710288"/>
          </a:xfrm>
        </p:spPr>
        <p:txBody>
          <a:bodyPr>
            <a:normAutofit/>
          </a:bodyPr>
          <a:lstStyle/>
          <a:p>
            <a:r>
              <a:rPr lang="en-US" sz="1800" dirty="0">
                <a:latin typeface="Arial"/>
                <a:cs typeface="Arial"/>
              </a:rPr>
              <a:t>Draw a picture of yourself playing with the toy you would most like to play with from the old toy shop.</a:t>
            </a:r>
            <a:endParaRPr lang="en-US" sz="1800" dirty="0">
              <a:cs typeface="Arial"/>
            </a:endParaRPr>
          </a:p>
        </p:txBody>
      </p:sp>
      <p:sp>
        <p:nvSpPr>
          <p:cNvPr id="3" name="TextBox 2">
            <a:extLst>
              <a:ext uri="{FF2B5EF4-FFF2-40B4-BE49-F238E27FC236}">
                <a16:creationId xmlns:a16="http://schemas.microsoft.com/office/drawing/2014/main" id="{011390C2-8839-5875-F5E0-36325B3947F2}"/>
              </a:ext>
            </a:extLst>
          </p:cNvPr>
          <p:cNvSpPr txBox="1"/>
          <p:nvPr/>
        </p:nvSpPr>
        <p:spPr>
          <a:xfrm>
            <a:off x="6619008" y="1353550"/>
            <a:ext cx="490841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Which toy would you most like to play with?</a:t>
            </a:r>
          </a:p>
          <a:p>
            <a:r>
              <a:rPr lang="en-US" sz="2800" dirty="0"/>
              <a:t>………………………………………………………………………………………………………</a:t>
            </a:r>
          </a:p>
          <a:p>
            <a:endParaRPr lang="en-US" sz="2800" dirty="0"/>
          </a:p>
          <a:p>
            <a:r>
              <a:rPr lang="en-US" sz="2800" dirty="0"/>
              <a:t>Why did you choose this toy?</a:t>
            </a:r>
            <a:endParaRPr lang="en-US" sz="2800" dirty="0">
              <a:cs typeface="Arial"/>
            </a:endParaRPr>
          </a:p>
          <a:p>
            <a:r>
              <a:rPr lang="en-US" sz="2800" dirty="0"/>
              <a:t>………………………………………………………………………………………......................</a:t>
            </a:r>
            <a:endParaRPr lang="en-US" sz="2800" dirty="0">
              <a:cs typeface="Arial"/>
            </a:endParaRPr>
          </a:p>
        </p:txBody>
      </p:sp>
      <p:sp>
        <p:nvSpPr>
          <p:cNvPr id="4" name="Rectangle 3">
            <a:extLst>
              <a:ext uri="{FF2B5EF4-FFF2-40B4-BE49-F238E27FC236}">
                <a16:creationId xmlns:a16="http://schemas.microsoft.com/office/drawing/2014/main" id="{17F9E026-A210-9853-6C1B-8EBDC1BB24C6}"/>
              </a:ext>
              <a:ext uri="{C183D7F6-B498-43B3-948B-1728B52AA6E4}">
                <adec:decorative xmlns:adec="http://schemas.microsoft.com/office/drawing/2017/decorative" val="1"/>
              </a:ext>
            </a:extLst>
          </p:cNvPr>
          <p:cNvSpPr/>
          <p:nvPr/>
        </p:nvSpPr>
        <p:spPr>
          <a:xfrm>
            <a:off x="533989" y="1607161"/>
            <a:ext cx="5893443" cy="4147594"/>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9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6330-01F1-A5AD-2190-09C517D61126}"/>
              </a:ext>
            </a:extLst>
          </p:cNvPr>
          <p:cNvSpPr>
            <a:spLocks noGrp="1"/>
          </p:cNvSpPr>
          <p:nvPr>
            <p:ph type="title"/>
          </p:nvPr>
        </p:nvSpPr>
        <p:spPr/>
        <p:txBody>
          <a:bodyPr>
            <a:normAutofit/>
          </a:bodyPr>
          <a:lstStyle/>
          <a:p>
            <a:r>
              <a:rPr lang="en-US" dirty="0">
                <a:latin typeface="Arial"/>
                <a:cs typeface="Arial"/>
              </a:rPr>
              <a:t>For teachers: a brief history of toys in Britain</a:t>
            </a:r>
          </a:p>
          <a:p>
            <a:endParaRPr lang="en-US" dirty="0">
              <a:cs typeface="Arial"/>
            </a:endParaRPr>
          </a:p>
        </p:txBody>
      </p:sp>
      <p:sp>
        <p:nvSpPr>
          <p:cNvPr id="3" name="Content Placeholder 2">
            <a:extLst>
              <a:ext uri="{FF2B5EF4-FFF2-40B4-BE49-F238E27FC236}">
                <a16:creationId xmlns:a16="http://schemas.microsoft.com/office/drawing/2014/main" id="{589E92EC-D0C9-8C65-E0B9-3427485258A8}"/>
              </a:ext>
            </a:extLst>
          </p:cNvPr>
          <p:cNvSpPr>
            <a:spLocks noGrp="1"/>
          </p:cNvSpPr>
          <p:nvPr>
            <p:ph idx="1"/>
          </p:nvPr>
        </p:nvSpPr>
        <p:spPr>
          <a:xfrm>
            <a:off x="352948" y="1200168"/>
            <a:ext cx="10971915" cy="5022630"/>
          </a:xfrm>
        </p:spPr>
        <p:txBody>
          <a:bodyPr lIns="0" tIns="45720" rIns="90000" bIns="45720" anchor="t"/>
          <a:lstStyle/>
          <a:p>
            <a:pPr marL="285750" indent="-285750">
              <a:buFont typeface="Arial"/>
              <a:buChar char="•"/>
            </a:pPr>
            <a:r>
              <a:rPr lang="en-US" sz="1400" dirty="0">
                <a:ea typeface="+mn-lt"/>
                <a:cs typeface="+mn-lt"/>
              </a:rPr>
              <a:t>The first documentary evidence of toys being sold in England appears in an engraving of 1632, showing a market stall selling toys. </a:t>
            </a:r>
            <a:endParaRPr lang="en-US" dirty="0">
              <a:cs typeface="Arial" panose="020B0604020202020204"/>
            </a:endParaRPr>
          </a:p>
          <a:p>
            <a:pPr marL="285750" indent="-285750">
              <a:buFont typeface="Arial"/>
              <a:buChar char="•"/>
            </a:pPr>
            <a:r>
              <a:rPr lang="en-US" sz="1400" dirty="0">
                <a:ea typeface="+mn-lt"/>
                <a:cs typeface="+mn-lt"/>
              </a:rPr>
              <a:t>1700s saw the first actual shops selling toys.  These toys were handmade by skilled craftsmen.  </a:t>
            </a:r>
            <a:endParaRPr lang="en-US" dirty="0"/>
          </a:p>
          <a:p>
            <a:pPr marL="285750" indent="-285750">
              <a:buFont typeface="Arial"/>
              <a:buChar char="•"/>
            </a:pPr>
            <a:r>
              <a:rPr lang="en-US" sz="1400" dirty="0">
                <a:ea typeface="+mn-lt"/>
                <a:cs typeface="+mn-lt"/>
              </a:rPr>
              <a:t>1760s saw the first mass produced toy soldiers, made from lead and tin.</a:t>
            </a:r>
            <a:endParaRPr lang="en-US" dirty="0"/>
          </a:p>
          <a:p>
            <a:pPr marL="285750" indent="-285750">
              <a:buFont typeface="Arial"/>
              <a:buChar char="•"/>
            </a:pPr>
            <a:r>
              <a:rPr lang="en-US" sz="1400" dirty="0">
                <a:ea typeface="+mn-lt"/>
                <a:cs typeface="+mn-lt"/>
              </a:rPr>
              <a:t>1767 the first jigsaw is invented (to teach children geography – it was a map)</a:t>
            </a:r>
            <a:endParaRPr lang="en-US" dirty="0"/>
          </a:p>
          <a:p>
            <a:pPr marL="285750" indent="-285750">
              <a:buFont typeface="Arial"/>
              <a:buChar char="•"/>
            </a:pPr>
            <a:r>
              <a:rPr lang="en-US" sz="1400" dirty="0">
                <a:ea typeface="+mn-lt"/>
                <a:cs typeface="+mn-lt"/>
              </a:rPr>
              <a:t>From the 1850s there was an ever-growing demand for children’s toys, linked to the rise of the Victorian middle classes and changing attitudes towards children.    </a:t>
            </a:r>
            <a:endParaRPr lang="en-US" dirty="0"/>
          </a:p>
          <a:p>
            <a:pPr marL="285750" indent="-285750">
              <a:buFont typeface="Arial"/>
              <a:buChar char="•"/>
            </a:pPr>
            <a:r>
              <a:rPr lang="en-US" sz="1400" dirty="0">
                <a:ea typeface="+mn-lt"/>
                <a:cs typeface="+mn-lt"/>
              </a:rPr>
              <a:t>The first commercially manufactured toys became available in the Late Victorian period – Doll’s Houses in the 1880s.  </a:t>
            </a:r>
            <a:endParaRPr lang="en-US"/>
          </a:p>
          <a:p>
            <a:pPr marL="285750" indent="-285750">
              <a:buFont typeface="Arial"/>
              <a:buChar char="•"/>
            </a:pPr>
            <a:r>
              <a:rPr lang="en-US" sz="1400" dirty="0">
                <a:ea typeface="+mn-lt"/>
                <a:cs typeface="+mn-lt"/>
              </a:rPr>
              <a:t>Many Victorian children had few if any toys.  The poorest often bought them from street sellers, but most play took place in the streets, using whatever came to hand!</a:t>
            </a:r>
            <a:endParaRPr lang="en-US" dirty="0"/>
          </a:p>
          <a:p>
            <a:pPr marL="285750" indent="-285750">
              <a:buFont typeface="Arial"/>
              <a:buChar char="•"/>
            </a:pPr>
            <a:r>
              <a:rPr lang="en-US" sz="1400" dirty="0">
                <a:ea typeface="+mn-lt"/>
                <a:cs typeface="+mn-lt"/>
              </a:rPr>
              <a:t>1901 - Frank Hornby invents Meccano.</a:t>
            </a:r>
            <a:endParaRPr lang="en-US" dirty="0"/>
          </a:p>
          <a:p>
            <a:pPr marL="285750" indent="-285750">
              <a:buFont typeface="Arial"/>
              <a:buChar char="•"/>
            </a:pPr>
            <a:r>
              <a:rPr lang="en-US" sz="1400" dirty="0">
                <a:ea typeface="+mn-lt"/>
                <a:cs typeface="+mn-lt"/>
              </a:rPr>
              <a:t>1902 - The ‘Teddy Bear’ is created when US President Theodore ‘Teddy’ Roosevelt refuses to shoot a bear cub whilst on a hunting trip.  </a:t>
            </a:r>
            <a:endParaRPr lang="en-US"/>
          </a:p>
          <a:p>
            <a:pPr marL="285750" indent="-285750">
              <a:buFont typeface="Arial"/>
              <a:buChar char="•"/>
            </a:pPr>
            <a:r>
              <a:rPr lang="en-US" sz="1400" dirty="0">
                <a:ea typeface="+mn-lt"/>
                <a:cs typeface="+mn-lt"/>
              </a:rPr>
              <a:t>1907 - The first Hornby Train made, although other makes were available earlier.  The first wind-up toy cars were also made in this year.</a:t>
            </a:r>
            <a:endParaRPr lang="en-US" dirty="0"/>
          </a:p>
          <a:p>
            <a:pPr marL="285750" indent="-285750">
              <a:buFont typeface="Arial"/>
              <a:buChar char="•"/>
            </a:pPr>
            <a:r>
              <a:rPr lang="en-US" sz="1400" dirty="0">
                <a:ea typeface="+mn-lt"/>
                <a:cs typeface="+mn-lt"/>
              </a:rPr>
              <a:t>1933 – The first ‘Dinky’ car is made (by Frank Hornby).</a:t>
            </a:r>
            <a:endParaRPr lang="en-US" dirty="0"/>
          </a:p>
          <a:p>
            <a:pPr marL="285750" indent="-285750">
              <a:buFont typeface="Arial"/>
              <a:buChar char="•"/>
            </a:pPr>
            <a:r>
              <a:rPr lang="en-US" sz="1400" dirty="0">
                <a:ea typeface="+mn-lt"/>
                <a:cs typeface="+mn-lt"/>
              </a:rPr>
              <a:t>1950s – Lego is created.</a:t>
            </a:r>
            <a:endParaRPr lang="en-US" dirty="0"/>
          </a:p>
          <a:p>
            <a:endParaRPr lang="en-US" dirty="0">
              <a:cs typeface="Arial"/>
            </a:endParaRPr>
          </a:p>
        </p:txBody>
      </p:sp>
    </p:spTree>
    <p:extLst>
      <p:ext uri="{BB962C8B-B14F-4D97-AF65-F5344CB8AC3E}">
        <p14:creationId xmlns:p14="http://schemas.microsoft.com/office/powerpoint/2010/main" val="205493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BCDA-8DEF-98CB-9DC4-E29FAA597AAB}"/>
              </a:ext>
            </a:extLst>
          </p:cNvPr>
          <p:cNvSpPr>
            <a:spLocks noGrp="1"/>
          </p:cNvSpPr>
          <p:nvPr>
            <p:ph type="title"/>
          </p:nvPr>
        </p:nvSpPr>
        <p:spPr/>
        <p:txBody>
          <a:bodyPr/>
          <a:lstStyle/>
          <a:p>
            <a:r>
              <a:rPr lang="en-US" dirty="0"/>
              <a:t>How to use this PPT</a:t>
            </a:r>
          </a:p>
        </p:txBody>
      </p:sp>
      <p:sp>
        <p:nvSpPr>
          <p:cNvPr id="3" name="Text Placeholder 2">
            <a:extLst>
              <a:ext uri="{FF2B5EF4-FFF2-40B4-BE49-F238E27FC236}">
                <a16:creationId xmlns:a16="http://schemas.microsoft.com/office/drawing/2014/main" id="{C251394D-ADFA-505E-5637-339319BCFE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8877CCAF-46B6-DC8B-323F-167F6EFA96CF}"/>
              </a:ext>
            </a:extLst>
          </p:cNvPr>
          <p:cNvSpPr>
            <a:spLocks noGrp="1"/>
          </p:cNvSpPr>
          <p:nvPr>
            <p:ph idx="1"/>
          </p:nvPr>
        </p:nvSpPr>
        <p:spPr>
          <a:xfrm>
            <a:off x="381885" y="1325561"/>
            <a:ext cx="5714116" cy="4669994"/>
          </a:xfrm>
        </p:spPr>
        <p:txBody>
          <a:bodyPr lIns="0" tIns="45720" rIns="90000" bIns="45720" anchor="t"/>
          <a:lstStyle/>
          <a:p>
            <a:r>
              <a:rPr lang="en-US" sz="2400" dirty="0">
                <a:cs typeface="Arial"/>
              </a:rPr>
              <a:t>The slides in this PowerPoint are intended for use in the classroom. You will find opportunities for discussion, as well as writing and drawing activities to do with your class.  You can use all, or some of the slides, and you can edit them to meet the needs of your pupils.  </a:t>
            </a:r>
          </a:p>
          <a:p>
            <a:endParaRPr lang="en-US" sz="2400" dirty="0">
              <a:cs typeface="Arial"/>
            </a:endParaRPr>
          </a:p>
          <a:p>
            <a:r>
              <a:rPr lang="en-US" sz="2400" dirty="0">
                <a:cs typeface="Arial"/>
              </a:rPr>
              <a:t>You will find some additional information for teachers on the final slide in the </a:t>
            </a:r>
            <a:r>
              <a:rPr lang="en-US" sz="2400" dirty="0" err="1">
                <a:cs typeface="Arial"/>
              </a:rPr>
              <a:t>Powerpoint</a:t>
            </a:r>
            <a:r>
              <a:rPr lang="en-US" sz="2400" dirty="0">
                <a:cs typeface="Arial"/>
              </a:rPr>
              <a:t>. </a:t>
            </a:r>
          </a:p>
          <a:p>
            <a:endParaRPr lang="en-US" sz="2200" dirty="0">
              <a:cs typeface="Arial"/>
            </a:endParaRPr>
          </a:p>
        </p:txBody>
      </p:sp>
      <p:sp>
        <p:nvSpPr>
          <p:cNvPr id="5" name="Text Placeholder 4">
            <a:extLst>
              <a:ext uri="{FF2B5EF4-FFF2-40B4-BE49-F238E27FC236}">
                <a16:creationId xmlns:a16="http://schemas.microsoft.com/office/drawing/2014/main" id="{2A124FFD-F8AC-E9A2-7BB8-FA2F970BB538}"/>
              </a:ext>
            </a:extLst>
          </p:cNvPr>
          <p:cNvSpPr>
            <a:spLocks noGrp="1"/>
          </p:cNvSpPr>
          <p:nvPr>
            <p:ph type="body" sz="quarter" idx="12"/>
          </p:nvPr>
        </p:nvSpPr>
        <p:spPr/>
        <p:txBody>
          <a:bodyPr lIns="0" tIns="45720" rIns="91440" bIns="45720" anchor="t"/>
          <a:lstStyle/>
          <a:p>
            <a:r>
              <a:rPr lang="en-US" dirty="0">
                <a:cs typeface="Arial"/>
              </a:rPr>
              <a:t>Contents</a:t>
            </a:r>
            <a:endParaRPr lang="en-US" dirty="0"/>
          </a:p>
        </p:txBody>
      </p:sp>
      <p:sp>
        <p:nvSpPr>
          <p:cNvPr id="6" name="Content Placeholder 5">
            <a:extLst>
              <a:ext uri="{FF2B5EF4-FFF2-40B4-BE49-F238E27FC236}">
                <a16:creationId xmlns:a16="http://schemas.microsoft.com/office/drawing/2014/main" id="{92C2D335-DE93-0A2E-BE86-E8B1EB277523}"/>
              </a:ext>
            </a:extLst>
          </p:cNvPr>
          <p:cNvSpPr>
            <a:spLocks noGrp="1"/>
          </p:cNvSpPr>
          <p:nvPr>
            <p:ph idx="11"/>
          </p:nvPr>
        </p:nvSpPr>
        <p:spPr/>
        <p:txBody>
          <a:bodyPr lIns="0" tIns="45720" rIns="90000" bIns="45720" anchor="t"/>
          <a:lstStyle/>
          <a:p>
            <a:pPr marL="457200" indent="-457200">
              <a:buFont typeface="Arial"/>
              <a:buChar char="•"/>
            </a:pPr>
            <a:r>
              <a:rPr lang="en-GB" sz="2000" dirty="0">
                <a:cs typeface="Arial"/>
              </a:rPr>
              <a:t>What sort of toys did children used to play with?</a:t>
            </a:r>
            <a:endParaRPr lang="en-US" sz="2000" dirty="0">
              <a:cs typeface="Arial"/>
            </a:endParaRPr>
          </a:p>
          <a:p>
            <a:pPr marL="457200" indent="-457200">
              <a:buFont typeface="Arial"/>
              <a:buChar char="•"/>
            </a:pPr>
            <a:r>
              <a:rPr lang="en-GB" sz="2000" dirty="0">
                <a:cs typeface="Arial"/>
              </a:rPr>
              <a:t>How are toy shops in the past similar and different to today?</a:t>
            </a:r>
          </a:p>
          <a:p>
            <a:pPr marL="457200" indent="-457200">
              <a:buFont typeface="Arial"/>
              <a:buChar char="•"/>
            </a:pPr>
            <a:r>
              <a:rPr lang="en-GB" sz="2000" dirty="0">
                <a:cs typeface="Arial"/>
              </a:rPr>
              <a:t>Which old toys would you like to play with </a:t>
            </a:r>
            <a:r>
              <a:rPr lang="en-GB" sz="2000">
                <a:cs typeface="Arial"/>
              </a:rPr>
              <a:t>and why? </a:t>
            </a:r>
          </a:p>
          <a:p>
            <a:pPr marL="457200" indent="-457200">
              <a:buFont typeface="Arial"/>
              <a:buChar char="•"/>
            </a:pPr>
            <a:r>
              <a:rPr lang="en-GB" sz="2000">
                <a:cs typeface="Arial"/>
              </a:rPr>
              <a:t>Information for teachers: A brief history of toys in Britain.</a:t>
            </a:r>
          </a:p>
          <a:p>
            <a:endParaRPr lang="en-US" dirty="0">
              <a:cs typeface="Arial"/>
            </a:endParaRPr>
          </a:p>
        </p:txBody>
      </p:sp>
    </p:spTree>
    <p:extLst>
      <p:ext uri="{BB962C8B-B14F-4D97-AF65-F5344CB8AC3E}">
        <p14:creationId xmlns:p14="http://schemas.microsoft.com/office/powerpoint/2010/main" val="96755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C64-667A-4A09-76CF-2D78E0D012A5}"/>
              </a:ext>
            </a:extLst>
          </p:cNvPr>
          <p:cNvSpPr>
            <a:spLocks noGrp="1"/>
          </p:cNvSpPr>
          <p:nvPr>
            <p:ph type="title"/>
          </p:nvPr>
        </p:nvSpPr>
        <p:spPr>
          <a:xfrm>
            <a:off x="357187" y="365126"/>
            <a:ext cx="11720018" cy="717226"/>
          </a:xfrm>
        </p:spPr>
        <p:txBody>
          <a:bodyPr>
            <a:normAutofit/>
          </a:bodyPr>
          <a:lstStyle/>
          <a:p>
            <a:r>
              <a:rPr lang="en-GB" sz="3200" dirty="0">
                <a:cs typeface="Arial" panose="020B0604020202020204" pitchFamily="34" charset="0"/>
              </a:rPr>
              <a:t>What sort of toys did my great grandparents play with? </a:t>
            </a:r>
            <a:r>
              <a:rPr lang="en-GB" sz="3200" dirty="0">
                <a:solidFill>
                  <a:schemeClr val="bg1"/>
                </a:solidFill>
                <a:cs typeface="Arial" panose="020B0604020202020204" pitchFamily="34" charset="0"/>
              </a:rPr>
              <a:t>2</a:t>
            </a:r>
            <a:endParaRPr lang="en-US" dirty="0">
              <a:solidFill>
                <a:schemeClr val="bg1"/>
              </a:solidFill>
              <a:cs typeface="Arial" panose="020B0604020202020204" pitchFamily="34" charset="0"/>
            </a:endParaRPr>
          </a:p>
        </p:txBody>
      </p:sp>
      <p:sp>
        <p:nvSpPr>
          <p:cNvPr id="3" name="Text Placeholder 2">
            <a:extLst>
              <a:ext uri="{FF2B5EF4-FFF2-40B4-BE49-F238E27FC236}">
                <a16:creationId xmlns:a16="http://schemas.microsoft.com/office/drawing/2014/main" id="{45356AB6-5F8E-8F75-87F7-2F4B72DFA1AB}"/>
              </a:ext>
            </a:extLst>
          </p:cNvPr>
          <p:cNvSpPr>
            <a:spLocks noGrp="1"/>
          </p:cNvSpPr>
          <p:nvPr>
            <p:ph type="body" sz="quarter" idx="10"/>
          </p:nvPr>
        </p:nvSpPr>
        <p:spPr/>
        <p:txBody>
          <a:bodyPr/>
          <a:lstStyle/>
          <a:p>
            <a:r>
              <a:rPr lang="en-GB" sz="2400" b="1" dirty="0">
                <a:latin typeface="Arial" panose="020B0604020202020204" pitchFamily="34" charset="0"/>
                <a:cs typeface="Arial" panose="020B0604020202020204" pitchFamily="34" charset="0"/>
              </a:rPr>
              <a:t>Key Stage 1: </a:t>
            </a:r>
            <a:r>
              <a:rPr lang="en-GB" sz="2400" dirty="0">
                <a:latin typeface="Arial" panose="020B0604020202020204" pitchFamily="34" charset="0"/>
                <a:cs typeface="Arial" panose="020B0604020202020204" pitchFamily="34" charset="0"/>
              </a:rPr>
              <a:t>History</a:t>
            </a:r>
          </a:p>
          <a:p>
            <a:endParaRPr lang="en-US" dirty="0"/>
          </a:p>
        </p:txBody>
      </p:sp>
      <p:sp>
        <p:nvSpPr>
          <p:cNvPr id="4" name="Content Placeholder 3">
            <a:extLst>
              <a:ext uri="{FF2B5EF4-FFF2-40B4-BE49-F238E27FC236}">
                <a16:creationId xmlns:a16="http://schemas.microsoft.com/office/drawing/2014/main" id="{7DD5394C-7D10-CC46-F59E-96F085FD3FE1}"/>
              </a:ext>
            </a:extLst>
          </p:cNvPr>
          <p:cNvSpPr>
            <a:spLocks noGrp="1"/>
          </p:cNvSpPr>
          <p:nvPr>
            <p:ph idx="1"/>
          </p:nvPr>
        </p:nvSpPr>
        <p:spPr/>
        <p:txBody>
          <a:bodyPr/>
          <a:lstStyle/>
          <a:p>
            <a:r>
              <a:rPr lang="en-GB" sz="2400" b="1" dirty="0">
                <a:cs typeface="Arial" panose="020B0604020202020204" pitchFamily="34" charset="0"/>
              </a:rPr>
              <a:t>Learning Aims and Outcomes</a:t>
            </a:r>
            <a:endParaRPr lang="en-GB" sz="2400" dirty="0">
              <a:solidFill>
                <a:srgbClr val="000000"/>
              </a:solidFill>
              <a:cs typeface="Arial" panose="020B0604020202020204" pitchFamily="34" charset="0"/>
            </a:endParaRPr>
          </a:p>
          <a:p>
            <a:pPr marL="342900" indent="-342900">
              <a:buFont typeface="Arial" pitchFamily="34" charset="0"/>
              <a:buChar char="•"/>
            </a:pPr>
            <a:r>
              <a:rPr lang="en-GB" sz="2400" dirty="0">
                <a:solidFill>
                  <a:srgbClr val="000000"/>
                </a:solidFill>
                <a:cs typeface="Arial" panose="020B0604020202020204" pitchFamily="34" charset="0"/>
              </a:rPr>
              <a:t>Describe the characteristics of old toys </a:t>
            </a:r>
          </a:p>
          <a:p>
            <a:pPr marL="342900" indent="-342900">
              <a:buFont typeface="Arial" pitchFamily="34" charset="0"/>
              <a:buChar char="•"/>
            </a:pPr>
            <a:r>
              <a:rPr lang="en-GB" sz="2400" dirty="0">
                <a:solidFill>
                  <a:srgbClr val="000000"/>
                </a:solidFill>
                <a:cs typeface="Arial" panose="020B0604020202020204" pitchFamily="34" charset="0"/>
              </a:rPr>
              <a:t>Identify similarities and differences </a:t>
            </a:r>
          </a:p>
          <a:p>
            <a:pPr marL="342900" indent="-342900">
              <a:buFont typeface="Arial" pitchFamily="34" charset="0"/>
              <a:buChar char="•"/>
            </a:pPr>
            <a:r>
              <a:rPr lang="en-GB" sz="2400" dirty="0">
                <a:solidFill>
                  <a:srgbClr val="000000"/>
                </a:solidFill>
                <a:cs typeface="Arial" panose="020B0604020202020204" pitchFamily="34" charset="0"/>
              </a:rPr>
              <a:t>Infer information from a picture or photograph </a:t>
            </a:r>
          </a:p>
          <a:p>
            <a:pPr marL="342900" indent="-342900">
              <a:buFont typeface="Arial" pitchFamily="34" charset="0"/>
              <a:buChar char="•"/>
            </a:pPr>
            <a:r>
              <a:rPr lang="en-GB" sz="2400" dirty="0">
                <a:solidFill>
                  <a:srgbClr val="000000"/>
                </a:solidFill>
                <a:cs typeface="Arial" panose="020B0604020202020204" pitchFamily="34" charset="0"/>
              </a:rPr>
              <a:t>Speak about toys that belonged to their grandparents/great-grandparents </a:t>
            </a:r>
          </a:p>
          <a:p>
            <a:pPr marL="342900" indent="-342900">
              <a:buFont typeface="Arial" pitchFamily="34" charset="0"/>
              <a:buChar char="•"/>
            </a:pPr>
            <a:endParaRPr lang="en-GB" sz="2000" dirty="0">
              <a:solidFill>
                <a:srgbClr val="000000"/>
              </a:solidFill>
              <a:cs typeface="Arial" panose="020B0604020202020204" pitchFamily="34" charset="0"/>
            </a:endParaRPr>
          </a:p>
          <a:p>
            <a:r>
              <a:rPr lang="en-US" sz="1200" dirty="0">
                <a:cs typeface="Arial" panose="020B0604020202020204" pitchFamily="34" charset="0"/>
              </a:rPr>
              <a:t>This activity relates to the ‘</a:t>
            </a:r>
            <a:r>
              <a:rPr lang="en-US" sz="1200" u="sng" dirty="0">
                <a:cs typeface="Arial" panose="020B0604020202020204" pitchFamily="34" charset="0"/>
                <a:hlinkClick r:id="rId2"/>
              </a:rPr>
              <a:t>What sort of toys did my great grandparents play with</a:t>
            </a:r>
            <a:r>
              <a:rPr lang="en-US" sz="1200" dirty="0">
                <a:cs typeface="Arial" panose="020B0604020202020204" pitchFamily="34" charset="0"/>
              </a:rPr>
              <a:t>?’ Teaching Activity</a:t>
            </a:r>
            <a:endParaRPr lang="en-GB" sz="1200" dirty="0">
              <a:cs typeface="Arial" panose="020B0604020202020204" pitchFamily="34" charset="0"/>
            </a:endParaRPr>
          </a:p>
          <a:p>
            <a:endParaRPr lang="en-US" dirty="0"/>
          </a:p>
        </p:txBody>
      </p:sp>
    </p:spTree>
    <p:extLst>
      <p:ext uri="{BB962C8B-B14F-4D97-AF65-F5344CB8AC3E}">
        <p14:creationId xmlns:p14="http://schemas.microsoft.com/office/powerpoint/2010/main" val="297982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96CC-A770-E3AD-0ABF-BB78C5A3CE49}"/>
              </a:ext>
            </a:extLst>
          </p:cNvPr>
          <p:cNvSpPr>
            <a:spLocks noGrp="1"/>
          </p:cNvSpPr>
          <p:nvPr>
            <p:ph type="title"/>
          </p:nvPr>
        </p:nvSpPr>
        <p:spPr/>
        <p:txBody>
          <a:bodyPr/>
          <a:lstStyle/>
          <a:p>
            <a:r>
              <a:rPr lang="en-GB" sz="3200" dirty="0">
                <a:cs typeface="Arial" panose="020B0604020202020204" pitchFamily="34" charset="0"/>
              </a:rPr>
              <a:t>What sort of toys did children used to play with? </a:t>
            </a:r>
            <a:r>
              <a:rPr lang="en-GB" sz="3200" dirty="0">
                <a:solidFill>
                  <a:schemeClr val="bg1"/>
                </a:solidFill>
                <a:cs typeface="Arial" panose="020B0604020202020204" pitchFamily="34" charset="0"/>
              </a:rPr>
              <a:t>1</a:t>
            </a:r>
            <a:endParaRPr lang="en-US" dirty="0">
              <a:solidFill>
                <a:schemeClr val="bg1"/>
              </a:solidFill>
            </a:endParaRPr>
          </a:p>
        </p:txBody>
      </p:sp>
      <p:sp>
        <p:nvSpPr>
          <p:cNvPr id="3" name="Content Placeholder 2">
            <a:extLst>
              <a:ext uri="{FF2B5EF4-FFF2-40B4-BE49-F238E27FC236}">
                <a16:creationId xmlns:a16="http://schemas.microsoft.com/office/drawing/2014/main" id="{3DC678D8-FA5D-C7BE-9759-4A00691002EF}"/>
              </a:ext>
            </a:extLst>
          </p:cNvPr>
          <p:cNvSpPr>
            <a:spLocks noGrp="1"/>
          </p:cNvSpPr>
          <p:nvPr>
            <p:ph idx="1"/>
          </p:nvPr>
        </p:nvSpPr>
        <p:spPr>
          <a:xfrm>
            <a:off x="446809" y="1310476"/>
            <a:ext cx="5168674" cy="4704415"/>
          </a:xfrm>
        </p:spPr>
        <p:txBody>
          <a:bodyPr lIns="0" tIns="45720" rIns="90000" bIns="45720" anchor="t"/>
          <a:lstStyle/>
          <a:p>
            <a:r>
              <a:rPr lang="en-GB" sz="2800" dirty="0">
                <a:latin typeface="Arial" panose="020B0604020202020204" pitchFamily="34" charset="0"/>
                <a:cs typeface="Arial" panose="020B0604020202020204" pitchFamily="34" charset="0"/>
              </a:rPr>
              <a:t>Look carefully at the photograph of a </a:t>
            </a:r>
            <a:r>
              <a:rPr lang="en-GB" sz="2800" b="1" dirty="0">
                <a:latin typeface="Arial" panose="020B0604020202020204" pitchFamily="34" charset="0"/>
                <a:cs typeface="Arial" panose="020B0604020202020204" pitchFamily="34" charset="0"/>
              </a:rPr>
              <a:t>Toy Shop</a:t>
            </a:r>
            <a:r>
              <a:rPr lang="en-GB" sz="2800" dirty="0">
                <a:latin typeface="Arial" panose="020B0604020202020204" pitchFamily="34" charset="0"/>
                <a:cs typeface="Arial" panose="020B0604020202020204" pitchFamily="34" charset="0"/>
              </a:rPr>
              <a:t> on the next slide.</a:t>
            </a:r>
          </a:p>
          <a:p>
            <a:endParaRPr lang="en-GB" sz="1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It was taken in 1927.</a:t>
            </a:r>
          </a:p>
          <a:p>
            <a:endParaRPr lang="en-GB" sz="1400" dirty="0">
              <a:latin typeface="Arial" panose="020B0604020202020204" pitchFamily="34" charset="0"/>
              <a:cs typeface="Arial" panose="020B0604020202020204" pitchFamily="34" charset="0"/>
            </a:endParaRPr>
          </a:p>
          <a:p>
            <a:r>
              <a:rPr lang="en-GB" b="1" dirty="0">
                <a:latin typeface="Arial"/>
                <a:cs typeface="Arial"/>
              </a:rPr>
              <a:t>What different types of toys you can see?  </a:t>
            </a:r>
          </a:p>
          <a:p>
            <a:endParaRPr lang="en-GB" sz="1400" b="1" dirty="0">
              <a:latin typeface="Arial"/>
              <a:cs typeface="Arial"/>
            </a:endParaRPr>
          </a:p>
          <a:p>
            <a:r>
              <a:rPr lang="en-GB" b="1" dirty="0">
                <a:latin typeface="Arial"/>
                <a:cs typeface="Arial"/>
              </a:rPr>
              <a:t>Can you write a list of three different toys?</a:t>
            </a:r>
            <a:endParaRPr lang="en-US" dirty="0">
              <a:latin typeface="Arial"/>
              <a:cs typeface="Arial"/>
            </a:endParaRPr>
          </a:p>
        </p:txBody>
      </p:sp>
      <p:pic>
        <p:nvPicPr>
          <p:cNvPr id="5" name="Picture 4" descr="Black and white photo of an old fashioned toy shop. There are cars and trains, houses an other toys. ">
            <a:extLst>
              <a:ext uri="{FF2B5EF4-FFF2-40B4-BE49-F238E27FC236}">
                <a16:creationId xmlns:a16="http://schemas.microsoft.com/office/drawing/2014/main" id="{5EAAF054-1DF9-3880-163B-8008349F8752}"/>
              </a:ext>
            </a:extLst>
          </p:cNvPr>
          <p:cNvPicPr>
            <a:picLocks/>
          </p:cNvPicPr>
          <p:nvPr/>
        </p:nvPicPr>
        <p:blipFill rotWithShape="1">
          <a:blip r:embed="rId3">
            <a:extLst>
              <a:ext uri="{28A0092B-C50C-407E-A947-70E740481C1C}">
                <a14:useLocalDpi xmlns:a14="http://schemas.microsoft.com/office/drawing/2010/main" val="0"/>
              </a:ext>
            </a:extLst>
          </a:blip>
          <a:srcRect t="9636"/>
          <a:stretch/>
        </p:blipFill>
        <p:spPr>
          <a:xfrm>
            <a:off x="6279565" y="1717665"/>
            <a:ext cx="4557713" cy="4104500"/>
          </a:xfrm>
          <a:prstGeom prst="rect">
            <a:avLst/>
          </a:prstGeom>
          <a:solidFill>
            <a:scrgbClr r="0" g="0" b="0">
              <a:alpha val="0"/>
            </a:scrgbClr>
          </a:solidFill>
        </p:spPr>
      </p:pic>
    </p:spTree>
    <p:extLst>
      <p:ext uri="{BB962C8B-B14F-4D97-AF65-F5344CB8AC3E}">
        <p14:creationId xmlns:p14="http://schemas.microsoft.com/office/powerpoint/2010/main" val="28179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9385-2581-1F78-3CDC-5A67E03FC207}"/>
              </a:ext>
            </a:extLst>
          </p:cNvPr>
          <p:cNvSpPr>
            <a:spLocks noGrp="1"/>
          </p:cNvSpPr>
          <p:nvPr>
            <p:ph type="title"/>
          </p:nvPr>
        </p:nvSpPr>
        <p:spPr>
          <a:xfrm>
            <a:off x="357186" y="158567"/>
            <a:ext cx="10996613" cy="710288"/>
          </a:xfrm>
        </p:spPr>
        <p:txBody>
          <a:bodyPr>
            <a:normAutofit/>
          </a:bodyPr>
          <a:lstStyle/>
          <a:p>
            <a:r>
              <a:rPr lang="en-GB" sz="3200" dirty="0">
                <a:cs typeface="Arial" panose="020B0604020202020204" pitchFamily="34" charset="0"/>
              </a:rPr>
              <a:t>What sort of toys did children used to play with? </a:t>
            </a:r>
            <a:r>
              <a:rPr lang="en-GB" sz="3200" dirty="0">
                <a:solidFill>
                  <a:schemeClr val="bg1"/>
                </a:solidFill>
                <a:cs typeface="Arial" panose="020B0604020202020204" pitchFamily="34" charset="0"/>
              </a:rPr>
              <a:t>2</a:t>
            </a:r>
            <a:endParaRPr lang="en-US" dirty="0">
              <a:solidFill>
                <a:schemeClr val="bg1"/>
              </a:solidFill>
            </a:endParaRPr>
          </a:p>
        </p:txBody>
      </p:sp>
      <p:pic>
        <p:nvPicPr>
          <p:cNvPr id="3" name="Picture 2" descr="Black and white photo of an old fashioned toy shop. There are cars and trains, houses an other toys. ">
            <a:extLst>
              <a:ext uri="{FF2B5EF4-FFF2-40B4-BE49-F238E27FC236}">
                <a16:creationId xmlns:a16="http://schemas.microsoft.com/office/drawing/2014/main" id="{7FC3F9A5-CDBB-63D4-1937-02B41CA670B4}"/>
              </a:ext>
            </a:extLst>
          </p:cNvPr>
          <p:cNvPicPr>
            <a:picLocks/>
          </p:cNvPicPr>
          <p:nvPr/>
        </p:nvPicPr>
        <p:blipFill rotWithShape="1">
          <a:blip r:embed="rId3">
            <a:extLst>
              <a:ext uri="{28A0092B-C50C-407E-A947-70E740481C1C}">
                <a14:useLocalDpi xmlns:a14="http://schemas.microsoft.com/office/drawing/2010/main" val="0"/>
              </a:ext>
            </a:extLst>
          </a:blip>
          <a:srcRect t="9636"/>
          <a:stretch/>
        </p:blipFill>
        <p:spPr>
          <a:xfrm>
            <a:off x="357186" y="868855"/>
            <a:ext cx="8213383" cy="5667082"/>
          </a:xfrm>
          <a:prstGeom prst="rect">
            <a:avLst/>
          </a:prstGeom>
          <a:solidFill>
            <a:scrgbClr r="0" g="0" b="0">
              <a:alpha val="0"/>
            </a:scrgbClr>
          </a:solidFill>
        </p:spPr>
      </p:pic>
      <p:sp>
        <p:nvSpPr>
          <p:cNvPr id="45" name="TextBox 44">
            <a:extLst>
              <a:ext uri="{FF2B5EF4-FFF2-40B4-BE49-F238E27FC236}">
                <a16:creationId xmlns:a16="http://schemas.microsoft.com/office/drawing/2014/main" id="{D6272543-48D5-371B-8D9C-EBCF98720567}"/>
              </a:ext>
            </a:extLst>
          </p:cNvPr>
          <p:cNvSpPr txBox="1"/>
          <p:nvPr/>
        </p:nvSpPr>
        <p:spPr>
          <a:xfrm>
            <a:off x="8584982" y="1828861"/>
            <a:ext cx="2764047" cy="4154984"/>
          </a:xfrm>
          <a:prstGeom prst="rect">
            <a:avLst/>
          </a:prstGeom>
          <a:noFill/>
        </p:spPr>
        <p:txBody>
          <a:bodyPr wrap="square" lIns="91440" tIns="45720" rIns="91440" bIns="45720" anchor="t">
            <a:spAutoFit/>
          </a:bodyPr>
          <a:lstStyle/>
          <a:p>
            <a:pPr algn="ctr"/>
            <a:r>
              <a:rPr lang="en-GB" sz="2400" dirty="0">
                <a:latin typeface="Arial" panose="020B0604020202020204" pitchFamily="34" charset="0"/>
                <a:cs typeface="Arial" panose="020B0604020202020204" pitchFamily="34" charset="0"/>
              </a:rPr>
              <a:t>Look carefully at the photograph of a </a:t>
            </a:r>
            <a:r>
              <a:rPr lang="en-GB" sz="2400" b="1" dirty="0">
                <a:latin typeface="Arial" panose="020B0604020202020204" pitchFamily="34" charset="0"/>
                <a:cs typeface="Arial" panose="020B0604020202020204" pitchFamily="34" charset="0"/>
              </a:rPr>
              <a:t>Toy Shop. </a:t>
            </a:r>
            <a:r>
              <a:rPr lang="en-GB" sz="2400" dirty="0">
                <a:latin typeface="Arial" panose="020B0604020202020204" pitchFamily="34" charset="0"/>
                <a:cs typeface="Arial" panose="020B0604020202020204" pitchFamily="34" charset="0"/>
              </a:rPr>
              <a:t>It was taken in 1927.</a:t>
            </a:r>
          </a:p>
          <a:p>
            <a:pPr algn="ctr"/>
            <a:endParaRPr lang="en-GB" sz="2400" dirty="0">
              <a:latin typeface="Arial" panose="020B0604020202020204" pitchFamily="34" charset="0"/>
              <a:cs typeface="Arial" panose="020B0604020202020204" pitchFamily="34" charset="0"/>
            </a:endParaRPr>
          </a:p>
          <a:p>
            <a:pPr algn="ctr"/>
            <a:r>
              <a:rPr lang="en-GB" sz="2400" b="1" dirty="0">
                <a:latin typeface="Arial"/>
                <a:cs typeface="Arial"/>
              </a:rPr>
              <a:t>Can you write a list of the different types of toys you can see?</a:t>
            </a:r>
            <a:endParaRPr lang="en-GB" sz="2400" dirty="0">
              <a:latin typeface="Arial"/>
              <a:cs typeface="Arial"/>
            </a:endParaRPr>
          </a:p>
          <a:p>
            <a:pPr algn="ct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36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37A7-A2CB-47D4-937F-137C3DF2F4CC}"/>
              </a:ext>
            </a:extLst>
          </p:cNvPr>
          <p:cNvSpPr>
            <a:spLocks noGrp="1"/>
          </p:cNvSpPr>
          <p:nvPr>
            <p:ph type="title"/>
          </p:nvPr>
        </p:nvSpPr>
        <p:spPr/>
        <p:txBody>
          <a:bodyPr/>
          <a:lstStyle/>
          <a:p>
            <a:r>
              <a:rPr lang="en-GB" dirty="0">
                <a:latin typeface="Arial"/>
                <a:cs typeface="Arial"/>
              </a:rPr>
              <a:t>What sort of toys did children used to play with?</a:t>
            </a:r>
            <a:r>
              <a:rPr lang="en-GB" dirty="0">
                <a:solidFill>
                  <a:schemeClr val="bg1"/>
                </a:solidFill>
                <a:latin typeface="Arial"/>
                <a:cs typeface="Arial"/>
              </a:rPr>
              <a:t> 3</a:t>
            </a:r>
            <a:endParaRPr lang="en-US" b="0" dirty="0">
              <a:solidFill>
                <a:schemeClr val="bg1"/>
              </a:solidFill>
              <a:latin typeface="Arial"/>
              <a:cs typeface="Arial"/>
            </a:endParaRPr>
          </a:p>
          <a:p>
            <a:endParaRPr lang="en-US" dirty="0">
              <a:cs typeface="Arial"/>
            </a:endParaRPr>
          </a:p>
        </p:txBody>
      </p:sp>
      <p:pic>
        <p:nvPicPr>
          <p:cNvPr id="4" name="Picture 3" descr="Black and white photo of an old fashioned toy shop. There are cars and trains, houses an other toys. ">
            <a:extLst>
              <a:ext uri="{FF2B5EF4-FFF2-40B4-BE49-F238E27FC236}">
                <a16:creationId xmlns:a16="http://schemas.microsoft.com/office/drawing/2014/main" id="{F3A68F91-A57B-82E5-827B-CE19FD4AF6A7}"/>
              </a:ext>
            </a:extLst>
          </p:cNvPr>
          <p:cNvPicPr>
            <a:picLocks/>
          </p:cNvPicPr>
          <p:nvPr/>
        </p:nvPicPr>
        <p:blipFill rotWithShape="1">
          <a:blip r:embed="rId3">
            <a:extLst>
              <a:ext uri="{28A0092B-C50C-407E-A947-70E740481C1C}">
                <a14:useLocalDpi xmlns:a14="http://schemas.microsoft.com/office/drawing/2010/main" val="0"/>
              </a:ext>
            </a:extLst>
          </a:blip>
          <a:srcRect t="9636"/>
          <a:stretch/>
        </p:blipFill>
        <p:spPr>
          <a:xfrm>
            <a:off x="463287" y="1235387"/>
            <a:ext cx="7258472" cy="4654297"/>
          </a:xfrm>
          <a:prstGeom prst="rect">
            <a:avLst/>
          </a:prstGeom>
          <a:solidFill>
            <a:scrgbClr r="0" g="0" b="0">
              <a:alpha val="0"/>
            </a:scrgbClr>
          </a:solidFill>
        </p:spPr>
      </p:pic>
      <p:sp>
        <p:nvSpPr>
          <p:cNvPr id="5" name="TextBox 4">
            <a:extLst>
              <a:ext uri="{FF2B5EF4-FFF2-40B4-BE49-F238E27FC236}">
                <a16:creationId xmlns:a16="http://schemas.microsoft.com/office/drawing/2014/main" id="{6D4E41D9-33F9-C76A-2E96-7CE578C82ED1}"/>
              </a:ext>
            </a:extLst>
          </p:cNvPr>
          <p:cNvSpPr txBox="1"/>
          <p:nvPr/>
        </p:nvSpPr>
        <p:spPr>
          <a:xfrm>
            <a:off x="8022438" y="1235387"/>
            <a:ext cx="3331361"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Write a list of </a:t>
            </a:r>
            <a:r>
              <a:rPr lang="en-US" sz="2400" u="sng" dirty="0"/>
              <a:t>three</a:t>
            </a:r>
            <a:r>
              <a:rPr lang="en-US" sz="2400" dirty="0"/>
              <a:t> different toys that you can see in the photograph.</a:t>
            </a:r>
          </a:p>
          <a:p>
            <a:endParaRPr lang="en-US" sz="2400" dirty="0"/>
          </a:p>
          <a:p>
            <a:r>
              <a:rPr lang="en-US" sz="2800" b="1" dirty="0"/>
              <a:t>1______________</a:t>
            </a:r>
          </a:p>
          <a:p>
            <a:r>
              <a:rPr lang="en-US" sz="2800" b="1" dirty="0"/>
              <a:t>_______________</a:t>
            </a:r>
          </a:p>
          <a:p>
            <a:endParaRPr lang="en-US" sz="2800" b="1" dirty="0"/>
          </a:p>
          <a:p>
            <a:r>
              <a:rPr lang="en-US" sz="2800" b="1" dirty="0"/>
              <a:t>2_____________________________</a:t>
            </a:r>
          </a:p>
          <a:p>
            <a:endParaRPr lang="en-US" sz="2800" b="1" dirty="0"/>
          </a:p>
          <a:p>
            <a:r>
              <a:rPr lang="en-US" sz="2800" b="1" dirty="0"/>
              <a:t>3______________</a:t>
            </a:r>
          </a:p>
          <a:p>
            <a:r>
              <a:rPr lang="en-US" sz="2800" b="1" dirty="0"/>
              <a:t>_______________</a:t>
            </a:r>
          </a:p>
        </p:txBody>
      </p:sp>
    </p:spTree>
    <p:extLst>
      <p:ext uri="{BB962C8B-B14F-4D97-AF65-F5344CB8AC3E}">
        <p14:creationId xmlns:p14="http://schemas.microsoft.com/office/powerpoint/2010/main" val="17937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9385-2581-1F78-3CDC-5A67E03FC207}"/>
              </a:ext>
            </a:extLst>
          </p:cNvPr>
          <p:cNvSpPr>
            <a:spLocks noGrp="1"/>
          </p:cNvSpPr>
          <p:nvPr>
            <p:ph type="title"/>
          </p:nvPr>
        </p:nvSpPr>
        <p:spPr>
          <a:xfrm>
            <a:off x="357186" y="158567"/>
            <a:ext cx="10996613" cy="710288"/>
          </a:xfrm>
        </p:spPr>
        <p:txBody>
          <a:bodyPr>
            <a:normAutofit/>
          </a:bodyPr>
          <a:lstStyle/>
          <a:p>
            <a:r>
              <a:rPr lang="en-US" dirty="0"/>
              <a:t>What toys did you find? </a:t>
            </a:r>
          </a:p>
        </p:txBody>
      </p:sp>
      <p:pic>
        <p:nvPicPr>
          <p:cNvPr id="56" name="Picture 55" descr="Black and white photo of an old fashioned toy shop. There are cars and trains, houses an other toys. ">
            <a:extLst>
              <a:ext uri="{FF2B5EF4-FFF2-40B4-BE49-F238E27FC236}">
                <a16:creationId xmlns:a16="http://schemas.microsoft.com/office/drawing/2014/main" id="{034815EF-C108-9A1B-8BF3-A69223ECCDDB}"/>
              </a:ext>
            </a:extLst>
          </p:cNvPr>
          <p:cNvPicPr>
            <a:picLocks/>
          </p:cNvPicPr>
          <p:nvPr/>
        </p:nvPicPr>
        <p:blipFill rotWithShape="1">
          <a:blip r:embed="rId3">
            <a:extLst>
              <a:ext uri="{28A0092B-C50C-407E-A947-70E740481C1C}">
                <a14:useLocalDpi xmlns:a14="http://schemas.microsoft.com/office/drawing/2010/main" val="0"/>
              </a:ext>
            </a:extLst>
          </a:blip>
          <a:srcRect t="21969"/>
          <a:stretch/>
        </p:blipFill>
        <p:spPr>
          <a:xfrm>
            <a:off x="1300945" y="868855"/>
            <a:ext cx="9113810" cy="5430180"/>
          </a:xfrm>
          <a:prstGeom prst="rect">
            <a:avLst/>
          </a:prstGeom>
          <a:solidFill>
            <a:scrgbClr r="0" g="0" b="0">
              <a:alpha val="0"/>
            </a:scrgbClr>
          </a:solidFill>
        </p:spPr>
      </p:pic>
      <p:grpSp>
        <p:nvGrpSpPr>
          <p:cNvPr id="50" name="Washi">
            <a:extLst>
              <a:ext uri="{FF2B5EF4-FFF2-40B4-BE49-F238E27FC236}">
                <a16:creationId xmlns:a16="http://schemas.microsoft.com/office/drawing/2014/main" id="{CECF300F-D52C-1C59-9070-BEC5E7E48B9E}"/>
              </a:ext>
              <a:ext uri="{C183D7F6-B498-43B3-948B-1728B52AA6E4}">
                <adec:decorative xmlns:adec="http://schemas.microsoft.com/office/drawing/2017/decorative" val="1"/>
              </a:ext>
            </a:extLst>
          </p:cNvPr>
          <p:cNvGrpSpPr/>
          <p:nvPr/>
        </p:nvGrpSpPr>
        <p:grpSpPr>
          <a:xfrm>
            <a:off x="4476543" y="1574255"/>
            <a:ext cx="2724031" cy="568915"/>
            <a:chOff x="9425511" y="570974"/>
            <a:chExt cx="2724031" cy="568915"/>
          </a:xfrm>
        </p:grpSpPr>
        <p:sp>
          <p:nvSpPr>
            <p:cNvPr id="51" name="Washi">
              <a:extLst>
                <a:ext uri="{FF2B5EF4-FFF2-40B4-BE49-F238E27FC236}">
                  <a16:creationId xmlns:a16="http://schemas.microsoft.com/office/drawing/2014/main" id="{67823EBC-69A8-9A40-D003-AA9F44968369}"/>
                </a:ext>
                <a:ext uri="{C183D7F6-B498-43B3-948B-1728B52AA6E4}">
                  <adec:decorative xmlns:adec="http://schemas.microsoft.com/office/drawing/2017/decorative" val="1"/>
                </a:ext>
              </a:extLst>
            </p:cNvPr>
            <p:cNvSpPr txBox="1">
              <a:spLocks/>
            </p:cNvSpPr>
            <p:nvPr/>
          </p:nvSpPr>
          <p:spPr>
            <a:xfrm>
              <a:off x="9425511" y="585479"/>
              <a:ext cx="2724031" cy="548527"/>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2" name="Text Placeholder">
              <a:extLst>
                <a:ext uri="{FF2B5EF4-FFF2-40B4-BE49-F238E27FC236}">
                  <a16:creationId xmlns:a16="http://schemas.microsoft.com/office/drawing/2014/main" id="{9564B820-6722-8C0E-7742-FA13ADFCD823}"/>
                </a:ext>
                <a:ext uri="{C183D7F6-B498-43B3-948B-1728B52AA6E4}">
                  <adec:decorative xmlns:adec="http://schemas.microsoft.com/office/drawing/2017/decorative" val="0"/>
                </a:ext>
              </a:extLst>
            </p:cNvPr>
            <p:cNvSpPr txBox="1">
              <a:spLocks/>
            </p:cNvSpPr>
            <p:nvPr/>
          </p:nvSpPr>
          <p:spPr>
            <a:xfrm rot="21383919">
              <a:off x="9564825" y="570974"/>
              <a:ext cx="2542682" cy="568915"/>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Blackboards</a:t>
              </a:r>
            </a:p>
          </p:txBody>
        </p:sp>
      </p:grpSp>
      <p:grpSp>
        <p:nvGrpSpPr>
          <p:cNvPr id="3" name="Washi">
            <a:extLst>
              <a:ext uri="{FF2B5EF4-FFF2-40B4-BE49-F238E27FC236}">
                <a16:creationId xmlns:a16="http://schemas.microsoft.com/office/drawing/2014/main" id="{2B207A07-9B0B-28ED-5F41-BABE379AA4A6}"/>
              </a:ext>
              <a:ext uri="{C183D7F6-B498-43B3-948B-1728B52AA6E4}">
                <adec:decorative xmlns:adec="http://schemas.microsoft.com/office/drawing/2017/decorative" val="1"/>
              </a:ext>
            </a:extLst>
          </p:cNvPr>
          <p:cNvGrpSpPr/>
          <p:nvPr/>
        </p:nvGrpSpPr>
        <p:grpSpPr>
          <a:xfrm>
            <a:off x="1985969" y="2914767"/>
            <a:ext cx="2775009" cy="548526"/>
            <a:chOff x="7229091" y="392172"/>
            <a:chExt cx="2775009" cy="548526"/>
          </a:xfrm>
        </p:grpSpPr>
        <p:sp>
          <p:nvSpPr>
            <p:cNvPr id="44" name="Picture 9">
              <a:extLst>
                <a:ext uri="{FF2B5EF4-FFF2-40B4-BE49-F238E27FC236}">
                  <a16:creationId xmlns:a16="http://schemas.microsoft.com/office/drawing/2014/main" id="{8CE6DB3A-8DE7-B4CF-B2D7-FC83A7F51065}"/>
                </a:ext>
                <a:ext uri="{C183D7F6-B498-43B3-948B-1728B52AA6E4}">
                  <adec:decorative xmlns:adec="http://schemas.microsoft.com/office/drawing/2017/decorative" val="1"/>
                </a:ext>
              </a:extLst>
            </p:cNvPr>
            <p:cNvSpPr/>
            <p:nvPr/>
          </p:nvSpPr>
          <p:spPr>
            <a:xfrm rot="10800000" flipV="1">
              <a:off x="7229091" y="392172"/>
              <a:ext cx="2724029" cy="548526"/>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46" name="Text Placeholder">
              <a:extLst>
                <a:ext uri="{FF2B5EF4-FFF2-40B4-BE49-F238E27FC236}">
                  <a16:creationId xmlns:a16="http://schemas.microsoft.com/office/drawing/2014/main" id="{57E66563-2C17-C702-E1B6-A0D7E55AE542}"/>
                </a:ext>
              </a:extLst>
            </p:cNvPr>
            <p:cNvSpPr txBox="1">
              <a:spLocks/>
            </p:cNvSpPr>
            <p:nvPr/>
          </p:nvSpPr>
          <p:spPr>
            <a:xfrm rot="21383919">
              <a:off x="7302561" y="443483"/>
              <a:ext cx="2701539" cy="442994"/>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Dolls houses</a:t>
              </a:r>
            </a:p>
          </p:txBody>
        </p:sp>
      </p:grpSp>
      <p:grpSp>
        <p:nvGrpSpPr>
          <p:cNvPr id="53" name="Washi">
            <a:extLst>
              <a:ext uri="{FF2B5EF4-FFF2-40B4-BE49-F238E27FC236}">
                <a16:creationId xmlns:a16="http://schemas.microsoft.com/office/drawing/2014/main" id="{E8CA88DC-EC72-9DF1-5FC2-0A668210BAC9}"/>
              </a:ext>
              <a:ext uri="{C183D7F6-B498-43B3-948B-1728B52AA6E4}">
                <adec:decorative xmlns:adec="http://schemas.microsoft.com/office/drawing/2017/decorative" val="1"/>
              </a:ext>
            </a:extLst>
          </p:cNvPr>
          <p:cNvGrpSpPr/>
          <p:nvPr/>
        </p:nvGrpSpPr>
        <p:grpSpPr>
          <a:xfrm>
            <a:off x="1033418" y="5610145"/>
            <a:ext cx="2724030" cy="537406"/>
            <a:chOff x="9704512" y="1591710"/>
            <a:chExt cx="2724030" cy="537406"/>
          </a:xfrm>
        </p:grpSpPr>
        <p:pic>
          <p:nvPicPr>
            <p:cNvPr id="54" name="Picture 53">
              <a:extLst>
                <a:ext uri="{FF2B5EF4-FFF2-40B4-BE49-F238E27FC236}">
                  <a16:creationId xmlns:a16="http://schemas.microsoft.com/office/drawing/2014/main" id="{D9BED091-109D-79CB-1208-C8046CF5BEB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704512" y="1591710"/>
              <a:ext cx="2724030" cy="537406"/>
            </a:xfrm>
            <a:prstGeom prst="rect">
              <a:avLst/>
            </a:prstGeom>
          </p:spPr>
        </p:pic>
        <p:sp>
          <p:nvSpPr>
            <p:cNvPr id="55" name="Text Placeholder">
              <a:extLst>
                <a:ext uri="{FF2B5EF4-FFF2-40B4-BE49-F238E27FC236}">
                  <a16:creationId xmlns:a16="http://schemas.microsoft.com/office/drawing/2014/main" id="{07FBE429-10A1-FED3-2301-8A1BEF4B254F}"/>
                </a:ext>
              </a:extLst>
            </p:cNvPr>
            <p:cNvSpPr txBox="1">
              <a:spLocks/>
            </p:cNvSpPr>
            <p:nvPr/>
          </p:nvSpPr>
          <p:spPr>
            <a:xfrm>
              <a:off x="9704512" y="1696110"/>
              <a:ext cx="2478297" cy="250470"/>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Ride-on trains</a:t>
              </a:r>
            </a:p>
          </p:txBody>
        </p:sp>
      </p:grpSp>
      <p:grpSp>
        <p:nvGrpSpPr>
          <p:cNvPr id="57" name="Washi">
            <a:extLst>
              <a:ext uri="{FF2B5EF4-FFF2-40B4-BE49-F238E27FC236}">
                <a16:creationId xmlns:a16="http://schemas.microsoft.com/office/drawing/2014/main" id="{3B85E79E-9D79-24AD-4CAC-23443EEAFB6C}"/>
              </a:ext>
              <a:ext uri="{C183D7F6-B498-43B3-948B-1728B52AA6E4}">
                <adec:decorative xmlns:adec="http://schemas.microsoft.com/office/drawing/2017/decorative" val="1"/>
              </a:ext>
            </a:extLst>
          </p:cNvPr>
          <p:cNvGrpSpPr/>
          <p:nvPr/>
        </p:nvGrpSpPr>
        <p:grpSpPr>
          <a:xfrm>
            <a:off x="4772224" y="5607457"/>
            <a:ext cx="2775009" cy="548526"/>
            <a:chOff x="7229091" y="392172"/>
            <a:chExt cx="2775009" cy="548526"/>
          </a:xfrm>
        </p:grpSpPr>
        <p:sp>
          <p:nvSpPr>
            <p:cNvPr id="58" name="Picture 9">
              <a:extLst>
                <a:ext uri="{FF2B5EF4-FFF2-40B4-BE49-F238E27FC236}">
                  <a16:creationId xmlns:a16="http://schemas.microsoft.com/office/drawing/2014/main" id="{C6CF574E-FB2B-4598-5852-F7D0F81CDE35}"/>
                </a:ext>
                <a:ext uri="{C183D7F6-B498-43B3-948B-1728B52AA6E4}">
                  <adec:decorative xmlns:adec="http://schemas.microsoft.com/office/drawing/2017/decorative" val="1"/>
                </a:ext>
              </a:extLst>
            </p:cNvPr>
            <p:cNvSpPr/>
            <p:nvPr/>
          </p:nvSpPr>
          <p:spPr>
            <a:xfrm rot="10800000" flipV="1">
              <a:off x="7229091" y="392172"/>
              <a:ext cx="2724029" cy="548526"/>
            </a:xfrm>
            <a:custGeom>
              <a:avLst/>
              <a:gdLst>
                <a:gd name="connsiteX0" fmla="*/ -9 w 1699655"/>
                <a:gd name="connsiteY0" fmla="*/ 403590 h 548526"/>
                <a:gd name="connsiteX1" fmla="*/ -9 w 1699655"/>
                <a:gd name="connsiteY1" fmla="*/ 389709 h 548526"/>
                <a:gd name="connsiteX2" fmla="*/ 1104 w 1699655"/>
                <a:gd name="connsiteY2" fmla="*/ 380087 h 548526"/>
                <a:gd name="connsiteX3" fmla="*/ 7926 w 1699655"/>
                <a:gd name="connsiteY3" fmla="*/ 329422 h 548526"/>
                <a:gd name="connsiteX4" fmla="*/ 11222 w 1699655"/>
                <a:gd name="connsiteY4" fmla="*/ 277199 h 548526"/>
                <a:gd name="connsiteX5" fmla="*/ 11446 w 1699655"/>
                <a:gd name="connsiteY5" fmla="*/ 220084 h 548526"/>
                <a:gd name="connsiteX6" fmla="*/ 11182 w 1699655"/>
                <a:gd name="connsiteY6" fmla="*/ 186012 h 548526"/>
                <a:gd name="connsiteX7" fmla="*/ 9699 w 1699655"/>
                <a:gd name="connsiteY7" fmla="*/ 147904 h 548526"/>
                <a:gd name="connsiteX8" fmla="*/ 9976 w 1699655"/>
                <a:gd name="connsiteY8" fmla="*/ 113839 h 548526"/>
                <a:gd name="connsiteX9" fmla="*/ 10220 w 1699655"/>
                <a:gd name="connsiteY9" fmla="*/ 94610 h 548526"/>
                <a:gd name="connsiteX10" fmla="*/ 14590 w 1699655"/>
                <a:gd name="connsiteY10" fmla="*/ 61770 h 548526"/>
                <a:gd name="connsiteX11" fmla="*/ 23468 w 1699655"/>
                <a:gd name="connsiteY11" fmla="*/ 30906 h 548526"/>
                <a:gd name="connsiteX12" fmla="*/ 64400 w 1699655"/>
                <a:gd name="connsiteY12" fmla="*/ 3623 h 548526"/>
                <a:gd name="connsiteX13" fmla="*/ 108191 w 1699655"/>
                <a:gd name="connsiteY13" fmla="*/ 567 h 548526"/>
                <a:gd name="connsiteX14" fmla="*/ 160737 w 1699655"/>
                <a:gd name="connsiteY14" fmla="*/ 331 h 548526"/>
                <a:gd name="connsiteX15" fmla="*/ 202044 w 1699655"/>
                <a:gd name="connsiteY15" fmla="*/ 2 h 548526"/>
                <a:gd name="connsiteX16" fmla="*/ 284962 w 1699655"/>
                <a:gd name="connsiteY16" fmla="*/ 2240 h 548526"/>
                <a:gd name="connsiteX17" fmla="*/ 367036 w 1699655"/>
                <a:gd name="connsiteY17" fmla="*/ 4722 h 548526"/>
                <a:gd name="connsiteX18" fmla="*/ 440739 w 1699655"/>
                <a:gd name="connsiteY18" fmla="*/ 6632 h 548526"/>
                <a:gd name="connsiteX19" fmla="*/ 509287 w 1699655"/>
                <a:gd name="connsiteY19" fmla="*/ 7917 h 548526"/>
                <a:gd name="connsiteX20" fmla="*/ 585402 w 1699655"/>
                <a:gd name="connsiteY20" fmla="*/ 9781 h 548526"/>
                <a:gd name="connsiteX21" fmla="*/ 666797 w 1699655"/>
                <a:gd name="connsiteY21" fmla="*/ 10992 h 548526"/>
                <a:gd name="connsiteX22" fmla="*/ 760254 w 1699655"/>
                <a:gd name="connsiteY22" fmla="*/ 11743 h 548526"/>
                <a:gd name="connsiteX23" fmla="*/ 825181 w 1699655"/>
                <a:gd name="connsiteY23" fmla="*/ 12935 h 548526"/>
                <a:gd name="connsiteX24" fmla="*/ 912996 w 1699655"/>
                <a:gd name="connsiteY24" fmla="*/ 14212 h 548526"/>
                <a:gd name="connsiteX25" fmla="*/ 975968 w 1699655"/>
                <a:gd name="connsiteY25" fmla="*/ 14811 h 548526"/>
                <a:gd name="connsiteX26" fmla="*/ 1071801 w 1699655"/>
                <a:gd name="connsiteY26" fmla="*/ 16128 h 548526"/>
                <a:gd name="connsiteX27" fmla="*/ 1150714 w 1699655"/>
                <a:gd name="connsiteY27" fmla="*/ 18011 h 548526"/>
                <a:gd name="connsiteX28" fmla="*/ 1216730 w 1699655"/>
                <a:gd name="connsiteY28" fmla="*/ 20494 h 548526"/>
                <a:gd name="connsiteX29" fmla="*/ 1294721 w 1699655"/>
                <a:gd name="connsiteY29" fmla="*/ 23681 h 548526"/>
                <a:gd name="connsiteX30" fmla="*/ 1347453 w 1699655"/>
                <a:gd name="connsiteY30" fmla="*/ 26355 h 548526"/>
                <a:gd name="connsiteX31" fmla="*/ 1426458 w 1699655"/>
                <a:gd name="connsiteY31" fmla="*/ 31222 h 548526"/>
                <a:gd name="connsiteX32" fmla="*/ 1477926 w 1699655"/>
                <a:gd name="connsiteY32" fmla="*/ 34363 h 548526"/>
                <a:gd name="connsiteX33" fmla="*/ 1551092 w 1699655"/>
                <a:gd name="connsiteY33" fmla="*/ 42686 h 548526"/>
                <a:gd name="connsiteX34" fmla="*/ 1639618 w 1699655"/>
                <a:gd name="connsiteY34" fmla="*/ 69250 h 548526"/>
                <a:gd name="connsiteX35" fmla="*/ 1686289 w 1699655"/>
                <a:gd name="connsiteY35" fmla="*/ 111725 h 548526"/>
                <a:gd name="connsiteX36" fmla="*/ 1693918 w 1699655"/>
                <a:gd name="connsiteY36" fmla="*/ 144084 h 548526"/>
                <a:gd name="connsiteX37" fmla="*/ 1697516 w 1699655"/>
                <a:gd name="connsiteY37" fmla="*/ 206374 h 548526"/>
                <a:gd name="connsiteX38" fmla="*/ 1695579 w 1699655"/>
                <a:gd name="connsiteY38" fmla="*/ 249530 h 548526"/>
                <a:gd name="connsiteX39" fmla="*/ 1695320 w 1699655"/>
                <a:gd name="connsiteY39" fmla="*/ 300315 h 548526"/>
                <a:gd name="connsiteX40" fmla="*/ 1699223 w 1699655"/>
                <a:gd name="connsiteY40" fmla="*/ 359118 h 548526"/>
                <a:gd name="connsiteX41" fmla="*/ 1695966 w 1699655"/>
                <a:gd name="connsiteY41" fmla="*/ 409387 h 548526"/>
                <a:gd name="connsiteX42" fmla="*/ 1684960 w 1699655"/>
                <a:gd name="connsiteY42" fmla="*/ 464706 h 548526"/>
                <a:gd name="connsiteX43" fmla="*/ 1663152 w 1699655"/>
                <a:gd name="connsiteY43" fmla="*/ 516431 h 548526"/>
                <a:gd name="connsiteX44" fmla="*/ 1638834 w 1699655"/>
                <a:gd name="connsiteY44" fmla="*/ 533860 h 548526"/>
                <a:gd name="connsiteX45" fmla="*/ 1618935 w 1699655"/>
                <a:gd name="connsiteY45" fmla="*/ 538386 h 548526"/>
                <a:gd name="connsiteX46" fmla="*/ 1563758 w 1699655"/>
                <a:gd name="connsiteY46" fmla="*/ 543418 h 548526"/>
                <a:gd name="connsiteX47" fmla="*/ 1496220 w 1699655"/>
                <a:gd name="connsiteY47" fmla="*/ 546579 h 548526"/>
                <a:gd name="connsiteX48" fmla="*/ 1411227 w 1699655"/>
                <a:gd name="connsiteY48" fmla="*/ 547944 h 548526"/>
                <a:gd name="connsiteX49" fmla="*/ 1355479 w 1699655"/>
                <a:gd name="connsiteY49" fmla="*/ 548441 h 548526"/>
                <a:gd name="connsiteX50" fmla="*/ 1185032 w 1699655"/>
                <a:gd name="connsiteY50" fmla="*/ 547344 h 548526"/>
                <a:gd name="connsiteX51" fmla="*/ 1120972 w 1699655"/>
                <a:gd name="connsiteY51" fmla="*/ 545492 h 548526"/>
                <a:gd name="connsiteX52" fmla="*/ 1061385 w 1699655"/>
                <a:gd name="connsiteY52" fmla="*/ 543040 h 548526"/>
                <a:gd name="connsiteX53" fmla="*/ 1003690 w 1699655"/>
                <a:gd name="connsiteY53" fmla="*/ 541722 h 548526"/>
                <a:gd name="connsiteX54" fmla="*/ 929095 w 1699655"/>
                <a:gd name="connsiteY54" fmla="*/ 540976 h 548526"/>
                <a:gd name="connsiteX55" fmla="*/ 899850 w 1699655"/>
                <a:gd name="connsiteY55" fmla="*/ 540229 h 548526"/>
                <a:gd name="connsiteX56" fmla="*/ 852312 w 1699655"/>
                <a:gd name="connsiteY56" fmla="*/ 537833 h 548526"/>
                <a:gd name="connsiteX57" fmla="*/ 826352 w 1699655"/>
                <a:gd name="connsiteY57" fmla="*/ 536478 h 548526"/>
                <a:gd name="connsiteX58" fmla="*/ 770866 w 1699655"/>
                <a:gd name="connsiteY58" fmla="*/ 533418 h 548526"/>
                <a:gd name="connsiteX59" fmla="*/ 732927 w 1699655"/>
                <a:gd name="connsiteY59" fmla="*/ 531445 h 548526"/>
                <a:gd name="connsiteX60" fmla="*/ 677838 w 1699655"/>
                <a:gd name="connsiteY60" fmla="*/ 528376 h 548526"/>
                <a:gd name="connsiteX61" fmla="*/ 641105 w 1699655"/>
                <a:gd name="connsiteY61" fmla="*/ 526394 h 548526"/>
                <a:gd name="connsiteX62" fmla="*/ 591256 w 1699655"/>
                <a:gd name="connsiteY62" fmla="*/ 523344 h 548526"/>
                <a:gd name="connsiteX63" fmla="*/ 558959 w 1699655"/>
                <a:gd name="connsiteY63" fmla="*/ 521371 h 548526"/>
                <a:gd name="connsiteX64" fmla="*/ 509524 w 1699655"/>
                <a:gd name="connsiteY64" fmla="*/ 518330 h 548526"/>
                <a:gd name="connsiteX65" fmla="*/ 474011 w 1699655"/>
                <a:gd name="connsiteY65" fmla="*/ 516302 h 548526"/>
                <a:gd name="connsiteX66" fmla="*/ 427358 w 1699655"/>
                <a:gd name="connsiteY66" fmla="*/ 513343 h 548526"/>
                <a:gd name="connsiteX67" fmla="*/ 391838 w 1699655"/>
                <a:gd name="connsiteY67" fmla="*/ 511260 h 548526"/>
                <a:gd name="connsiteX68" fmla="*/ 331397 w 1699655"/>
                <a:gd name="connsiteY68" fmla="*/ 506330 h 548526"/>
                <a:gd name="connsiteX69" fmla="*/ 283986 w 1699655"/>
                <a:gd name="connsiteY69" fmla="*/ 500790 h 548526"/>
                <a:gd name="connsiteX70" fmla="*/ 225324 w 1699655"/>
                <a:gd name="connsiteY70" fmla="*/ 496182 h 548526"/>
                <a:gd name="connsiteX71" fmla="*/ 208068 w 1699655"/>
                <a:gd name="connsiteY71" fmla="*/ 496182 h 548526"/>
                <a:gd name="connsiteX72" fmla="*/ 192539 w 1699655"/>
                <a:gd name="connsiteY72" fmla="*/ 495168 h 548526"/>
                <a:gd name="connsiteX73" fmla="*/ 161112 w 1699655"/>
                <a:gd name="connsiteY73" fmla="*/ 489242 h 548526"/>
                <a:gd name="connsiteX74" fmla="*/ 117281 w 1699655"/>
                <a:gd name="connsiteY74" fmla="*/ 479674 h 548526"/>
                <a:gd name="connsiteX75" fmla="*/ 81972 w 1699655"/>
                <a:gd name="connsiteY75" fmla="*/ 466282 h 548526"/>
                <a:gd name="connsiteX76" fmla="*/ 26243 w 1699655"/>
                <a:gd name="connsiteY76" fmla="*/ 440254 h 548526"/>
                <a:gd name="connsiteX77" fmla="*/ 20970 w 1699655"/>
                <a:gd name="connsiteY77" fmla="*/ 436890 h 548526"/>
                <a:gd name="connsiteX78" fmla="*/ 2119 w 1699655"/>
                <a:gd name="connsiteY78" fmla="*/ 414401 h 548526"/>
                <a:gd name="connsiteX79" fmla="*/ -9 w 1699655"/>
                <a:gd name="connsiteY79" fmla="*/ 403590 h 5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9655" h="548526">
                  <a:moveTo>
                    <a:pt x="-9" y="403590"/>
                  </a:moveTo>
                  <a:lnTo>
                    <a:pt x="-9" y="389709"/>
                  </a:lnTo>
                  <a:cubicBezTo>
                    <a:pt x="353" y="386502"/>
                    <a:pt x="649" y="383294"/>
                    <a:pt x="1104" y="380087"/>
                  </a:cubicBezTo>
                  <a:cubicBezTo>
                    <a:pt x="3411" y="363192"/>
                    <a:pt x="6258" y="346344"/>
                    <a:pt x="7926" y="329422"/>
                  </a:cubicBezTo>
                  <a:cubicBezTo>
                    <a:pt x="9653" y="312048"/>
                    <a:pt x="10681" y="294619"/>
                    <a:pt x="11222" y="277199"/>
                  </a:cubicBezTo>
                  <a:cubicBezTo>
                    <a:pt x="11789" y="258176"/>
                    <a:pt x="11460" y="239122"/>
                    <a:pt x="11446" y="220084"/>
                  </a:cubicBezTo>
                  <a:cubicBezTo>
                    <a:pt x="11446" y="208731"/>
                    <a:pt x="11446" y="197365"/>
                    <a:pt x="11182" y="186012"/>
                  </a:cubicBezTo>
                  <a:cubicBezTo>
                    <a:pt x="10846" y="173309"/>
                    <a:pt x="9930" y="160613"/>
                    <a:pt x="9699" y="147904"/>
                  </a:cubicBezTo>
                  <a:cubicBezTo>
                    <a:pt x="9488" y="136544"/>
                    <a:pt x="9865" y="125192"/>
                    <a:pt x="9976" y="113839"/>
                  </a:cubicBezTo>
                  <a:cubicBezTo>
                    <a:pt x="10029" y="107432"/>
                    <a:pt x="9580" y="100985"/>
                    <a:pt x="10220" y="94610"/>
                  </a:cubicBezTo>
                  <a:cubicBezTo>
                    <a:pt x="11321" y="83640"/>
                    <a:pt x="13120" y="72715"/>
                    <a:pt x="14590" y="61770"/>
                  </a:cubicBezTo>
                  <a:cubicBezTo>
                    <a:pt x="15875" y="51073"/>
                    <a:pt x="18872" y="40651"/>
                    <a:pt x="23468" y="30906"/>
                  </a:cubicBezTo>
                  <a:cubicBezTo>
                    <a:pt x="31176" y="15090"/>
                    <a:pt x="46824" y="4661"/>
                    <a:pt x="64400" y="3623"/>
                  </a:cubicBezTo>
                  <a:cubicBezTo>
                    <a:pt x="78861" y="1865"/>
                    <a:pt x="93559" y="989"/>
                    <a:pt x="108191" y="567"/>
                  </a:cubicBezTo>
                  <a:cubicBezTo>
                    <a:pt x="125685" y="34"/>
                    <a:pt x="143225" y="423"/>
                    <a:pt x="160737" y="331"/>
                  </a:cubicBezTo>
                  <a:cubicBezTo>
                    <a:pt x="174513" y="264"/>
                    <a:pt x="188282" y="-262"/>
                    <a:pt x="202044" y="2"/>
                  </a:cubicBezTo>
                  <a:cubicBezTo>
                    <a:pt x="229688" y="534"/>
                    <a:pt x="257318" y="1437"/>
                    <a:pt x="284962" y="2240"/>
                  </a:cubicBezTo>
                  <a:cubicBezTo>
                    <a:pt x="312322" y="3037"/>
                    <a:pt x="339669" y="3939"/>
                    <a:pt x="367036" y="4722"/>
                  </a:cubicBezTo>
                  <a:cubicBezTo>
                    <a:pt x="391595" y="5421"/>
                    <a:pt x="416162" y="6057"/>
                    <a:pt x="440739" y="6632"/>
                  </a:cubicBezTo>
                  <a:cubicBezTo>
                    <a:pt x="463577" y="7139"/>
                    <a:pt x="486442" y="7416"/>
                    <a:pt x="509287" y="7917"/>
                  </a:cubicBezTo>
                  <a:cubicBezTo>
                    <a:pt x="534670" y="8463"/>
                    <a:pt x="560039" y="9273"/>
                    <a:pt x="585402" y="9781"/>
                  </a:cubicBezTo>
                  <a:cubicBezTo>
                    <a:pt x="612528" y="10307"/>
                    <a:pt x="639659" y="10711"/>
                    <a:pt x="666797" y="10992"/>
                  </a:cubicBezTo>
                  <a:cubicBezTo>
                    <a:pt x="697941" y="11321"/>
                    <a:pt x="729098" y="11387"/>
                    <a:pt x="760254" y="11743"/>
                  </a:cubicBezTo>
                  <a:cubicBezTo>
                    <a:pt x="781899" y="11986"/>
                    <a:pt x="803532" y="12579"/>
                    <a:pt x="825181" y="12935"/>
                  </a:cubicBezTo>
                  <a:cubicBezTo>
                    <a:pt x="854453" y="13408"/>
                    <a:pt x="883715" y="13834"/>
                    <a:pt x="912996" y="14212"/>
                  </a:cubicBezTo>
                  <a:cubicBezTo>
                    <a:pt x="933975" y="14482"/>
                    <a:pt x="954972" y="14554"/>
                    <a:pt x="975968" y="14811"/>
                  </a:cubicBezTo>
                  <a:cubicBezTo>
                    <a:pt x="1007906" y="15194"/>
                    <a:pt x="1039863" y="15569"/>
                    <a:pt x="1071801" y="16128"/>
                  </a:cubicBezTo>
                  <a:cubicBezTo>
                    <a:pt x="1098102" y="16602"/>
                    <a:pt x="1124413" y="17230"/>
                    <a:pt x="1150714" y="18011"/>
                  </a:cubicBezTo>
                  <a:cubicBezTo>
                    <a:pt x="1172735" y="18670"/>
                    <a:pt x="1194728" y="19625"/>
                    <a:pt x="1216730" y="20494"/>
                  </a:cubicBezTo>
                  <a:cubicBezTo>
                    <a:pt x="1242727" y="21522"/>
                    <a:pt x="1268724" y="22536"/>
                    <a:pt x="1294721" y="23681"/>
                  </a:cubicBezTo>
                  <a:cubicBezTo>
                    <a:pt x="1312295" y="24458"/>
                    <a:pt x="1329879" y="25350"/>
                    <a:pt x="1347453" y="26355"/>
                  </a:cubicBezTo>
                  <a:cubicBezTo>
                    <a:pt x="1373819" y="27890"/>
                    <a:pt x="1400111" y="29595"/>
                    <a:pt x="1426458" y="31222"/>
                  </a:cubicBezTo>
                  <a:cubicBezTo>
                    <a:pt x="1443590" y="32283"/>
                    <a:pt x="1460749" y="33330"/>
                    <a:pt x="1477926" y="34363"/>
                  </a:cubicBezTo>
                  <a:cubicBezTo>
                    <a:pt x="1502447" y="35838"/>
                    <a:pt x="1526866" y="38616"/>
                    <a:pt x="1551092" y="42686"/>
                  </a:cubicBezTo>
                  <a:cubicBezTo>
                    <a:pt x="1581665" y="47497"/>
                    <a:pt x="1611444" y="56432"/>
                    <a:pt x="1639618" y="69250"/>
                  </a:cubicBezTo>
                  <a:cubicBezTo>
                    <a:pt x="1661205" y="79339"/>
                    <a:pt x="1677848" y="92714"/>
                    <a:pt x="1686289" y="111725"/>
                  </a:cubicBezTo>
                  <a:cubicBezTo>
                    <a:pt x="1690745" y="121969"/>
                    <a:pt x="1693337" y="132929"/>
                    <a:pt x="1693918" y="144084"/>
                  </a:cubicBezTo>
                  <a:cubicBezTo>
                    <a:pt x="1695237" y="164854"/>
                    <a:pt x="1697045" y="185603"/>
                    <a:pt x="1697516" y="206374"/>
                  </a:cubicBezTo>
                  <a:cubicBezTo>
                    <a:pt x="1697830" y="220743"/>
                    <a:pt x="1695911" y="235137"/>
                    <a:pt x="1695579" y="249530"/>
                  </a:cubicBezTo>
                  <a:cubicBezTo>
                    <a:pt x="1695182" y="266452"/>
                    <a:pt x="1695643" y="283384"/>
                    <a:pt x="1695320" y="300315"/>
                  </a:cubicBezTo>
                  <a:cubicBezTo>
                    <a:pt x="1694961" y="320002"/>
                    <a:pt x="1697645" y="339533"/>
                    <a:pt x="1699223" y="359118"/>
                  </a:cubicBezTo>
                  <a:cubicBezTo>
                    <a:pt x="1700339" y="375939"/>
                    <a:pt x="1699250" y="392843"/>
                    <a:pt x="1695966" y="409387"/>
                  </a:cubicBezTo>
                  <a:cubicBezTo>
                    <a:pt x="1692562" y="427830"/>
                    <a:pt x="1688900" y="446263"/>
                    <a:pt x="1684960" y="464706"/>
                  </a:cubicBezTo>
                  <a:cubicBezTo>
                    <a:pt x="1681030" y="483168"/>
                    <a:pt x="1673632" y="500716"/>
                    <a:pt x="1663152" y="516431"/>
                  </a:cubicBezTo>
                  <a:cubicBezTo>
                    <a:pt x="1657432" y="525003"/>
                    <a:pt x="1648788" y="531197"/>
                    <a:pt x="1638834" y="533860"/>
                  </a:cubicBezTo>
                  <a:cubicBezTo>
                    <a:pt x="1632339" y="535943"/>
                    <a:pt x="1625688" y="537455"/>
                    <a:pt x="1618935" y="538386"/>
                  </a:cubicBezTo>
                  <a:cubicBezTo>
                    <a:pt x="1600595" y="540423"/>
                    <a:pt x="1582200" y="542229"/>
                    <a:pt x="1563758" y="543418"/>
                  </a:cubicBezTo>
                  <a:cubicBezTo>
                    <a:pt x="1541276" y="544874"/>
                    <a:pt x="1518767" y="545934"/>
                    <a:pt x="1496220" y="546579"/>
                  </a:cubicBezTo>
                  <a:cubicBezTo>
                    <a:pt x="1467871" y="547363"/>
                    <a:pt x="1439567" y="547566"/>
                    <a:pt x="1411227" y="547944"/>
                  </a:cubicBezTo>
                  <a:cubicBezTo>
                    <a:pt x="1392647" y="548192"/>
                    <a:pt x="1374059" y="548524"/>
                    <a:pt x="1355479" y="548441"/>
                  </a:cubicBezTo>
                  <a:cubicBezTo>
                    <a:pt x="1298669" y="548202"/>
                    <a:pt x="1241851" y="547833"/>
                    <a:pt x="1185032" y="547344"/>
                  </a:cubicBezTo>
                  <a:cubicBezTo>
                    <a:pt x="1163666" y="547132"/>
                    <a:pt x="1142310" y="546257"/>
                    <a:pt x="1120972" y="545492"/>
                  </a:cubicBezTo>
                  <a:cubicBezTo>
                    <a:pt x="1101110" y="544782"/>
                    <a:pt x="1081257" y="543694"/>
                    <a:pt x="1061385" y="543040"/>
                  </a:cubicBezTo>
                  <a:cubicBezTo>
                    <a:pt x="1042178" y="542413"/>
                    <a:pt x="1022934" y="542026"/>
                    <a:pt x="1003690" y="541722"/>
                  </a:cubicBezTo>
                  <a:cubicBezTo>
                    <a:pt x="978837" y="541372"/>
                    <a:pt x="953966" y="541270"/>
                    <a:pt x="929095" y="540976"/>
                  </a:cubicBezTo>
                  <a:cubicBezTo>
                    <a:pt x="919343" y="540856"/>
                    <a:pt x="909592" y="540644"/>
                    <a:pt x="899850" y="540229"/>
                  </a:cubicBezTo>
                  <a:cubicBezTo>
                    <a:pt x="884001" y="539565"/>
                    <a:pt x="868162" y="538644"/>
                    <a:pt x="852312" y="537833"/>
                  </a:cubicBezTo>
                  <a:cubicBezTo>
                    <a:pt x="843650" y="537390"/>
                    <a:pt x="834997" y="536939"/>
                    <a:pt x="826352" y="536478"/>
                  </a:cubicBezTo>
                  <a:cubicBezTo>
                    <a:pt x="807852" y="535473"/>
                    <a:pt x="789357" y="534450"/>
                    <a:pt x="770866" y="533418"/>
                  </a:cubicBezTo>
                  <a:cubicBezTo>
                    <a:pt x="758218" y="532763"/>
                    <a:pt x="745576" y="532100"/>
                    <a:pt x="732927" y="531445"/>
                  </a:cubicBezTo>
                  <a:cubicBezTo>
                    <a:pt x="714564" y="530441"/>
                    <a:pt x="696201" y="529418"/>
                    <a:pt x="677838" y="528376"/>
                  </a:cubicBezTo>
                  <a:cubicBezTo>
                    <a:pt x="665591" y="527713"/>
                    <a:pt x="653345" y="527095"/>
                    <a:pt x="641105" y="526394"/>
                  </a:cubicBezTo>
                  <a:cubicBezTo>
                    <a:pt x="624482" y="525418"/>
                    <a:pt x="607865" y="524358"/>
                    <a:pt x="591256" y="523344"/>
                  </a:cubicBezTo>
                  <a:lnTo>
                    <a:pt x="558959" y="521371"/>
                  </a:lnTo>
                  <a:cubicBezTo>
                    <a:pt x="542481" y="520357"/>
                    <a:pt x="526003" y="519307"/>
                    <a:pt x="509524" y="518330"/>
                  </a:cubicBezTo>
                  <a:cubicBezTo>
                    <a:pt x="497661" y="517620"/>
                    <a:pt x="485836" y="517012"/>
                    <a:pt x="474011" y="516302"/>
                  </a:cubicBezTo>
                  <a:cubicBezTo>
                    <a:pt x="458456" y="515344"/>
                    <a:pt x="442907" y="514293"/>
                    <a:pt x="427358" y="513343"/>
                  </a:cubicBezTo>
                  <a:cubicBezTo>
                    <a:pt x="415494" y="512606"/>
                    <a:pt x="403630" y="512145"/>
                    <a:pt x="391838" y="511260"/>
                  </a:cubicBezTo>
                  <a:cubicBezTo>
                    <a:pt x="371676" y="509767"/>
                    <a:pt x="351507" y="508237"/>
                    <a:pt x="331397" y="506330"/>
                  </a:cubicBezTo>
                  <a:cubicBezTo>
                    <a:pt x="315538" y="504836"/>
                    <a:pt x="299666" y="503131"/>
                    <a:pt x="283986" y="500790"/>
                  </a:cubicBezTo>
                  <a:cubicBezTo>
                    <a:pt x="264640" y="497269"/>
                    <a:pt x="244984" y="495721"/>
                    <a:pt x="225324" y="496182"/>
                  </a:cubicBezTo>
                  <a:cubicBezTo>
                    <a:pt x="219604" y="496486"/>
                    <a:pt x="213817" y="496348"/>
                    <a:pt x="208068" y="496182"/>
                  </a:cubicBezTo>
                  <a:cubicBezTo>
                    <a:pt x="202875" y="496191"/>
                    <a:pt x="197687" y="495850"/>
                    <a:pt x="192539" y="495168"/>
                  </a:cubicBezTo>
                  <a:cubicBezTo>
                    <a:pt x="181994" y="493454"/>
                    <a:pt x="171540" y="491389"/>
                    <a:pt x="161112" y="489242"/>
                  </a:cubicBezTo>
                  <a:cubicBezTo>
                    <a:pt x="146434" y="486228"/>
                    <a:pt x="131492" y="483711"/>
                    <a:pt x="117281" y="479674"/>
                  </a:cubicBezTo>
                  <a:cubicBezTo>
                    <a:pt x="105210" y="476043"/>
                    <a:pt x="93411" y="471573"/>
                    <a:pt x="81972" y="466282"/>
                  </a:cubicBezTo>
                  <a:cubicBezTo>
                    <a:pt x="63154" y="457950"/>
                    <a:pt x="44778" y="449010"/>
                    <a:pt x="26243" y="440254"/>
                  </a:cubicBezTo>
                  <a:cubicBezTo>
                    <a:pt x="24368" y="439332"/>
                    <a:pt x="22599" y="438208"/>
                    <a:pt x="20970" y="436890"/>
                  </a:cubicBezTo>
                  <a:cubicBezTo>
                    <a:pt x="12685" y="430447"/>
                    <a:pt x="4315" y="424005"/>
                    <a:pt x="2119" y="414401"/>
                  </a:cubicBezTo>
                  <a:cubicBezTo>
                    <a:pt x="1236" y="410834"/>
                    <a:pt x="676" y="407212"/>
                    <a:pt x="-9" y="403590"/>
                  </a:cubicBezTo>
                  <a:close/>
                </a:path>
              </a:pathLst>
            </a:custGeom>
            <a:solidFill>
              <a:srgbClr val="ADD0F0"/>
            </a:solidFill>
            <a:ln w="9257" cap="flat">
              <a:noFill/>
              <a:prstDash val="solid"/>
              <a:miter/>
            </a:ln>
          </p:spPr>
          <p:txBody>
            <a:bodyPr rtlCol="0" anchor="ctr"/>
            <a:lstStyle/>
            <a:p>
              <a:endParaRPr lang="en-US"/>
            </a:p>
          </p:txBody>
        </p:sp>
        <p:sp>
          <p:nvSpPr>
            <p:cNvPr id="59" name="Text Placeholder">
              <a:extLst>
                <a:ext uri="{FF2B5EF4-FFF2-40B4-BE49-F238E27FC236}">
                  <a16:creationId xmlns:a16="http://schemas.microsoft.com/office/drawing/2014/main" id="{5F51A303-276A-7786-B326-EA792A2559E3}"/>
                </a:ext>
              </a:extLst>
            </p:cNvPr>
            <p:cNvSpPr txBox="1">
              <a:spLocks/>
            </p:cNvSpPr>
            <p:nvPr/>
          </p:nvSpPr>
          <p:spPr>
            <a:xfrm rot="21383919">
              <a:off x="7302561" y="443483"/>
              <a:ext cx="2701539" cy="442994"/>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Ride-in cars</a:t>
              </a:r>
            </a:p>
          </p:txBody>
        </p:sp>
      </p:grpSp>
      <p:grpSp>
        <p:nvGrpSpPr>
          <p:cNvPr id="47" name="Washi">
            <a:extLst>
              <a:ext uri="{FF2B5EF4-FFF2-40B4-BE49-F238E27FC236}">
                <a16:creationId xmlns:a16="http://schemas.microsoft.com/office/drawing/2014/main" id="{9FB25D07-2BCC-672A-3A75-F1D94A8802C0}"/>
              </a:ext>
              <a:ext uri="{C183D7F6-B498-43B3-948B-1728B52AA6E4}">
                <adec:decorative xmlns:adec="http://schemas.microsoft.com/office/drawing/2017/decorative" val="1"/>
              </a:ext>
            </a:extLst>
          </p:cNvPr>
          <p:cNvGrpSpPr/>
          <p:nvPr/>
        </p:nvGrpSpPr>
        <p:grpSpPr>
          <a:xfrm>
            <a:off x="8603697" y="4305891"/>
            <a:ext cx="2892935" cy="614724"/>
            <a:chOff x="7291968" y="1021248"/>
            <a:chExt cx="2892935" cy="614724"/>
          </a:xfrm>
        </p:grpSpPr>
        <p:sp>
          <p:nvSpPr>
            <p:cNvPr id="48" name="Picture 9">
              <a:extLst>
                <a:ext uri="{FF2B5EF4-FFF2-40B4-BE49-F238E27FC236}">
                  <a16:creationId xmlns:a16="http://schemas.microsoft.com/office/drawing/2014/main" id="{DCD11DBB-9887-B5C5-7C70-CBC6013AB430}"/>
                </a:ext>
                <a:ext uri="{C183D7F6-B498-43B3-948B-1728B52AA6E4}">
                  <adec:decorative xmlns:adec="http://schemas.microsoft.com/office/drawing/2017/decorative" val="1"/>
                </a:ext>
              </a:extLst>
            </p:cNvPr>
            <p:cNvSpPr/>
            <p:nvPr/>
          </p:nvSpPr>
          <p:spPr>
            <a:xfrm>
              <a:off x="7291968" y="1021248"/>
              <a:ext cx="2892935" cy="614724"/>
            </a:xfrm>
            <a:custGeom>
              <a:avLst/>
              <a:gdLst>
                <a:gd name="connsiteX0" fmla="*/ 0 w 1760422"/>
                <a:gd name="connsiteY0" fmla="*/ 418628 h 568858"/>
                <a:gd name="connsiteX1" fmla="*/ 0 w 1760422"/>
                <a:gd name="connsiteY1" fmla="*/ 404232 h 568858"/>
                <a:gd name="connsiteX2" fmla="*/ 1154 w 1760422"/>
                <a:gd name="connsiteY2" fmla="*/ 394254 h 568858"/>
                <a:gd name="connsiteX3" fmla="*/ 8220 w 1760422"/>
                <a:gd name="connsiteY3" fmla="*/ 341710 h 568858"/>
                <a:gd name="connsiteX4" fmla="*/ 11633 w 1760422"/>
                <a:gd name="connsiteY4" fmla="*/ 287547 h 568858"/>
                <a:gd name="connsiteX5" fmla="*/ 11865 w 1760422"/>
                <a:gd name="connsiteY5" fmla="*/ 228317 h 568858"/>
                <a:gd name="connsiteX6" fmla="*/ 11592 w 1760422"/>
                <a:gd name="connsiteY6" fmla="*/ 192982 h 568858"/>
                <a:gd name="connsiteX7" fmla="*/ 10056 w 1760422"/>
                <a:gd name="connsiteY7" fmla="*/ 153461 h 568858"/>
                <a:gd name="connsiteX8" fmla="*/ 10343 w 1760422"/>
                <a:gd name="connsiteY8" fmla="*/ 118133 h 568858"/>
                <a:gd name="connsiteX9" fmla="*/ 10595 w 1760422"/>
                <a:gd name="connsiteY9" fmla="*/ 98192 h 568858"/>
                <a:gd name="connsiteX10" fmla="*/ 15122 w 1760422"/>
                <a:gd name="connsiteY10" fmla="*/ 64134 h 568858"/>
                <a:gd name="connsiteX11" fmla="*/ 24317 w 1760422"/>
                <a:gd name="connsiteY11" fmla="*/ 32126 h 568858"/>
                <a:gd name="connsiteX12" fmla="*/ 66712 w 1760422"/>
                <a:gd name="connsiteY12" fmla="*/ 3832 h 568858"/>
                <a:gd name="connsiteX13" fmla="*/ 112070 w 1760422"/>
                <a:gd name="connsiteY13" fmla="*/ 663 h 568858"/>
                <a:gd name="connsiteX14" fmla="*/ 166494 w 1760422"/>
                <a:gd name="connsiteY14" fmla="*/ 417 h 568858"/>
                <a:gd name="connsiteX15" fmla="*/ 209278 w 1760422"/>
                <a:gd name="connsiteY15" fmla="*/ 76 h 568858"/>
                <a:gd name="connsiteX16" fmla="*/ 295160 w 1760422"/>
                <a:gd name="connsiteY16" fmla="*/ 2398 h 568858"/>
                <a:gd name="connsiteX17" fmla="*/ 380168 w 1760422"/>
                <a:gd name="connsiteY17" fmla="*/ 4973 h 568858"/>
                <a:gd name="connsiteX18" fmla="*/ 456506 w 1760422"/>
                <a:gd name="connsiteY18" fmla="*/ 6953 h 568858"/>
                <a:gd name="connsiteX19" fmla="*/ 527505 w 1760422"/>
                <a:gd name="connsiteY19" fmla="*/ 8285 h 568858"/>
                <a:gd name="connsiteX20" fmla="*/ 606342 w 1760422"/>
                <a:gd name="connsiteY20" fmla="*/ 10217 h 568858"/>
                <a:gd name="connsiteX21" fmla="*/ 690647 w 1760422"/>
                <a:gd name="connsiteY21" fmla="*/ 11474 h 568858"/>
                <a:gd name="connsiteX22" fmla="*/ 787445 w 1760422"/>
                <a:gd name="connsiteY22" fmla="*/ 12253 h 568858"/>
                <a:gd name="connsiteX23" fmla="*/ 854697 w 1760422"/>
                <a:gd name="connsiteY23" fmla="*/ 13489 h 568858"/>
                <a:gd name="connsiteX24" fmla="*/ 945644 w 1760422"/>
                <a:gd name="connsiteY24" fmla="*/ 14813 h 568858"/>
                <a:gd name="connsiteX25" fmla="*/ 1010875 w 1760422"/>
                <a:gd name="connsiteY25" fmla="*/ 15435 h 568858"/>
                <a:gd name="connsiteX26" fmla="*/ 1110131 w 1760422"/>
                <a:gd name="connsiteY26" fmla="*/ 16801 h 568858"/>
                <a:gd name="connsiteX27" fmla="*/ 1191869 w 1760422"/>
                <a:gd name="connsiteY27" fmla="*/ 18754 h 568858"/>
                <a:gd name="connsiteX28" fmla="*/ 1260240 w 1760422"/>
                <a:gd name="connsiteY28" fmla="*/ 21329 h 568858"/>
                <a:gd name="connsiteX29" fmla="*/ 1341022 w 1760422"/>
                <a:gd name="connsiteY29" fmla="*/ 24634 h 568858"/>
                <a:gd name="connsiteX30" fmla="*/ 1395637 w 1760422"/>
                <a:gd name="connsiteY30" fmla="*/ 27407 h 568858"/>
                <a:gd name="connsiteX31" fmla="*/ 1477464 w 1760422"/>
                <a:gd name="connsiteY31" fmla="*/ 32453 h 568858"/>
                <a:gd name="connsiteX32" fmla="*/ 1530775 w 1760422"/>
                <a:gd name="connsiteY32" fmla="*/ 35711 h 568858"/>
                <a:gd name="connsiteX33" fmla="*/ 1606553 w 1760422"/>
                <a:gd name="connsiteY33" fmla="*/ 44343 h 568858"/>
                <a:gd name="connsiteX34" fmla="*/ 1698245 w 1760422"/>
                <a:gd name="connsiteY34" fmla="*/ 71893 h 568858"/>
                <a:gd name="connsiteX35" fmla="*/ 1746586 w 1760422"/>
                <a:gd name="connsiteY35" fmla="*/ 115941 h 568858"/>
                <a:gd name="connsiteX36" fmla="*/ 1754492 w 1760422"/>
                <a:gd name="connsiteY36" fmla="*/ 149500 h 568858"/>
                <a:gd name="connsiteX37" fmla="*/ 1758212 w 1760422"/>
                <a:gd name="connsiteY37" fmla="*/ 214098 h 568858"/>
                <a:gd name="connsiteX38" fmla="*/ 1756205 w 1760422"/>
                <a:gd name="connsiteY38" fmla="*/ 258850 h 568858"/>
                <a:gd name="connsiteX39" fmla="*/ 1755946 w 1760422"/>
                <a:gd name="connsiteY39" fmla="*/ 311525 h 568858"/>
                <a:gd name="connsiteX40" fmla="*/ 1759980 w 1760422"/>
                <a:gd name="connsiteY40" fmla="*/ 372503 h 568858"/>
                <a:gd name="connsiteX41" fmla="*/ 1756608 w 1760422"/>
                <a:gd name="connsiteY41" fmla="*/ 424638 h 568858"/>
                <a:gd name="connsiteX42" fmla="*/ 1745214 w 1760422"/>
                <a:gd name="connsiteY42" fmla="*/ 482003 h 568858"/>
                <a:gd name="connsiteX43" fmla="*/ 1722624 w 1760422"/>
                <a:gd name="connsiteY43" fmla="*/ 535647 h 568858"/>
                <a:gd name="connsiteX44" fmla="*/ 1697433 w 1760422"/>
                <a:gd name="connsiteY44" fmla="*/ 553724 h 568858"/>
                <a:gd name="connsiteX45" fmla="*/ 1676822 w 1760422"/>
                <a:gd name="connsiteY45" fmla="*/ 558416 h 568858"/>
                <a:gd name="connsiteX46" fmla="*/ 1619675 w 1760422"/>
                <a:gd name="connsiteY46" fmla="*/ 563634 h 568858"/>
                <a:gd name="connsiteX47" fmla="*/ 1549720 w 1760422"/>
                <a:gd name="connsiteY47" fmla="*/ 566912 h 568858"/>
                <a:gd name="connsiteX48" fmla="*/ 1461687 w 1760422"/>
                <a:gd name="connsiteY48" fmla="*/ 568326 h 568858"/>
                <a:gd name="connsiteX49" fmla="*/ 1403946 w 1760422"/>
                <a:gd name="connsiteY49" fmla="*/ 568844 h 568858"/>
                <a:gd name="connsiteX50" fmla="*/ 1227410 w 1760422"/>
                <a:gd name="connsiteY50" fmla="*/ 567711 h 568858"/>
                <a:gd name="connsiteX51" fmla="*/ 1161059 w 1760422"/>
                <a:gd name="connsiteY51" fmla="*/ 565785 h 568858"/>
                <a:gd name="connsiteX52" fmla="*/ 1099344 w 1760422"/>
                <a:gd name="connsiteY52" fmla="*/ 563245 h 568858"/>
                <a:gd name="connsiteX53" fmla="*/ 1039589 w 1760422"/>
                <a:gd name="connsiteY53" fmla="*/ 561879 h 568858"/>
                <a:gd name="connsiteX54" fmla="*/ 962322 w 1760422"/>
                <a:gd name="connsiteY54" fmla="*/ 561100 h 568858"/>
                <a:gd name="connsiteX55" fmla="*/ 932031 w 1760422"/>
                <a:gd name="connsiteY55" fmla="*/ 560328 h 568858"/>
                <a:gd name="connsiteX56" fmla="*/ 882796 w 1760422"/>
                <a:gd name="connsiteY56" fmla="*/ 557843 h 568858"/>
                <a:gd name="connsiteX57" fmla="*/ 855905 w 1760422"/>
                <a:gd name="connsiteY57" fmla="*/ 556436 h 568858"/>
                <a:gd name="connsiteX58" fmla="*/ 798436 w 1760422"/>
                <a:gd name="connsiteY58" fmla="*/ 553267 h 568858"/>
                <a:gd name="connsiteX59" fmla="*/ 759141 w 1760422"/>
                <a:gd name="connsiteY59" fmla="*/ 551218 h 568858"/>
                <a:gd name="connsiteX60" fmla="*/ 702082 w 1760422"/>
                <a:gd name="connsiteY60" fmla="*/ 548036 h 568858"/>
                <a:gd name="connsiteX61" fmla="*/ 664036 w 1760422"/>
                <a:gd name="connsiteY61" fmla="*/ 545987 h 568858"/>
                <a:gd name="connsiteX62" fmla="*/ 612404 w 1760422"/>
                <a:gd name="connsiteY62" fmla="*/ 542818 h 568858"/>
                <a:gd name="connsiteX63" fmla="*/ 578953 w 1760422"/>
                <a:gd name="connsiteY63" fmla="*/ 540769 h 568858"/>
                <a:gd name="connsiteX64" fmla="*/ 527751 w 1760422"/>
                <a:gd name="connsiteY64" fmla="*/ 537614 h 568858"/>
                <a:gd name="connsiteX65" fmla="*/ 490968 w 1760422"/>
                <a:gd name="connsiteY65" fmla="*/ 535511 h 568858"/>
                <a:gd name="connsiteX66" fmla="*/ 442647 w 1760422"/>
                <a:gd name="connsiteY66" fmla="*/ 532444 h 568858"/>
                <a:gd name="connsiteX67" fmla="*/ 405857 w 1760422"/>
                <a:gd name="connsiteY67" fmla="*/ 530286 h 568858"/>
                <a:gd name="connsiteX68" fmla="*/ 343255 w 1760422"/>
                <a:gd name="connsiteY68" fmla="*/ 525178 h 568858"/>
                <a:gd name="connsiteX69" fmla="*/ 294149 w 1760422"/>
                <a:gd name="connsiteY69" fmla="*/ 519428 h 568858"/>
                <a:gd name="connsiteX70" fmla="*/ 233390 w 1760422"/>
                <a:gd name="connsiteY70" fmla="*/ 514647 h 568858"/>
                <a:gd name="connsiteX71" fmla="*/ 215517 w 1760422"/>
                <a:gd name="connsiteY71" fmla="*/ 514647 h 568858"/>
                <a:gd name="connsiteX72" fmla="*/ 199433 w 1760422"/>
                <a:gd name="connsiteY72" fmla="*/ 513596 h 568858"/>
                <a:gd name="connsiteX73" fmla="*/ 166883 w 1760422"/>
                <a:gd name="connsiteY73" fmla="*/ 507449 h 568858"/>
                <a:gd name="connsiteX74" fmla="*/ 121484 w 1760422"/>
                <a:gd name="connsiteY74" fmla="*/ 497526 h 568858"/>
                <a:gd name="connsiteX75" fmla="*/ 84913 w 1760422"/>
                <a:gd name="connsiteY75" fmla="*/ 483643 h 568858"/>
                <a:gd name="connsiteX76" fmla="*/ 27191 w 1760422"/>
                <a:gd name="connsiteY76" fmla="*/ 456653 h 568858"/>
                <a:gd name="connsiteX77" fmla="*/ 21730 w 1760422"/>
                <a:gd name="connsiteY77" fmla="*/ 453164 h 568858"/>
                <a:gd name="connsiteX78" fmla="*/ 2205 w 1760422"/>
                <a:gd name="connsiteY78" fmla="*/ 429842 h 568858"/>
                <a:gd name="connsiteX79" fmla="*/ 0 w 1760422"/>
                <a:gd name="connsiteY79" fmla="*/ 418628 h 56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60422" h="568858">
                  <a:moveTo>
                    <a:pt x="0" y="418628"/>
                  </a:moveTo>
                  <a:lnTo>
                    <a:pt x="0" y="404232"/>
                  </a:lnTo>
                  <a:cubicBezTo>
                    <a:pt x="375" y="400899"/>
                    <a:pt x="683" y="397573"/>
                    <a:pt x="1154" y="394254"/>
                  </a:cubicBezTo>
                  <a:cubicBezTo>
                    <a:pt x="3543" y="376730"/>
                    <a:pt x="6492" y="359261"/>
                    <a:pt x="8220" y="341710"/>
                  </a:cubicBezTo>
                  <a:cubicBezTo>
                    <a:pt x="10008" y="323694"/>
                    <a:pt x="11073" y="305617"/>
                    <a:pt x="11633" y="287547"/>
                  </a:cubicBezTo>
                  <a:cubicBezTo>
                    <a:pt x="12220" y="267817"/>
                    <a:pt x="11879" y="248060"/>
                    <a:pt x="11865" y="228317"/>
                  </a:cubicBezTo>
                  <a:cubicBezTo>
                    <a:pt x="11865" y="216543"/>
                    <a:pt x="11865" y="204756"/>
                    <a:pt x="11592" y="192982"/>
                  </a:cubicBezTo>
                  <a:cubicBezTo>
                    <a:pt x="11244" y="179809"/>
                    <a:pt x="10295" y="166642"/>
                    <a:pt x="10056" y="153461"/>
                  </a:cubicBezTo>
                  <a:cubicBezTo>
                    <a:pt x="9838" y="141681"/>
                    <a:pt x="10227" y="129907"/>
                    <a:pt x="10343" y="118133"/>
                  </a:cubicBezTo>
                  <a:cubicBezTo>
                    <a:pt x="10397" y="111489"/>
                    <a:pt x="9933" y="104803"/>
                    <a:pt x="10595" y="98192"/>
                  </a:cubicBezTo>
                  <a:cubicBezTo>
                    <a:pt x="11735" y="86814"/>
                    <a:pt x="13599" y="75485"/>
                    <a:pt x="15122" y="64134"/>
                  </a:cubicBezTo>
                  <a:cubicBezTo>
                    <a:pt x="16452" y="53041"/>
                    <a:pt x="19557" y="42233"/>
                    <a:pt x="24317" y="32126"/>
                  </a:cubicBezTo>
                  <a:cubicBezTo>
                    <a:pt x="32301" y="15725"/>
                    <a:pt x="48508" y="4908"/>
                    <a:pt x="66712" y="3832"/>
                  </a:cubicBezTo>
                  <a:cubicBezTo>
                    <a:pt x="81690" y="2009"/>
                    <a:pt x="96914" y="1100"/>
                    <a:pt x="112070" y="663"/>
                  </a:cubicBezTo>
                  <a:cubicBezTo>
                    <a:pt x="130188" y="110"/>
                    <a:pt x="148355" y="513"/>
                    <a:pt x="166494" y="417"/>
                  </a:cubicBezTo>
                  <a:cubicBezTo>
                    <a:pt x="180762" y="349"/>
                    <a:pt x="195023" y="-197"/>
                    <a:pt x="209278" y="76"/>
                  </a:cubicBezTo>
                  <a:cubicBezTo>
                    <a:pt x="237910" y="629"/>
                    <a:pt x="266528" y="1565"/>
                    <a:pt x="295160" y="2398"/>
                  </a:cubicBezTo>
                  <a:cubicBezTo>
                    <a:pt x="323498" y="3224"/>
                    <a:pt x="351823" y="4160"/>
                    <a:pt x="380168" y="4973"/>
                  </a:cubicBezTo>
                  <a:cubicBezTo>
                    <a:pt x="405605" y="5696"/>
                    <a:pt x="431051" y="6357"/>
                    <a:pt x="456506" y="6953"/>
                  </a:cubicBezTo>
                  <a:cubicBezTo>
                    <a:pt x="480161" y="7479"/>
                    <a:pt x="503843" y="7766"/>
                    <a:pt x="527505" y="8285"/>
                  </a:cubicBezTo>
                  <a:cubicBezTo>
                    <a:pt x="553796" y="8852"/>
                    <a:pt x="580072" y="9692"/>
                    <a:pt x="606342" y="10217"/>
                  </a:cubicBezTo>
                  <a:cubicBezTo>
                    <a:pt x="634437" y="10764"/>
                    <a:pt x="662538" y="11183"/>
                    <a:pt x="690647" y="11474"/>
                  </a:cubicBezTo>
                  <a:cubicBezTo>
                    <a:pt x="722904" y="11815"/>
                    <a:pt x="755175" y="11884"/>
                    <a:pt x="787445" y="12253"/>
                  </a:cubicBezTo>
                  <a:cubicBezTo>
                    <a:pt x="809865" y="12505"/>
                    <a:pt x="832270" y="13120"/>
                    <a:pt x="854697" y="13489"/>
                  </a:cubicBezTo>
                  <a:cubicBezTo>
                    <a:pt x="885008" y="13980"/>
                    <a:pt x="915324" y="14422"/>
                    <a:pt x="945644" y="14813"/>
                  </a:cubicBezTo>
                  <a:cubicBezTo>
                    <a:pt x="967381" y="15093"/>
                    <a:pt x="989125" y="15169"/>
                    <a:pt x="1010875" y="15435"/>
                  </a:cubicBezTo>
                  <a:cubicBezTo>
                    <a:pt x="1043951" y="15831"/>
                    <a:pt x="1077048" y="16220"/>
                    <a:pt x="1110131" y="16801"/>
                  </a:cubicBezTo>
                  <a:cubicBezTo>
                    <a:pt x="1137375" y="17293"/>
                    <a:pt x="1164621" y="17944"/>
                    <a:pt x="1191869" y="18754"/>
                  </a:cubicBezTo>
                  <a:cubicBezTo>
                    <a:pt x="1214671" y="19437"/>
                    <a:pt x="1237452" y="20427"/>
                    <a:pt x="1260240" y="21329"/>
                  </a:cubicBezTo>
                  <a:cubicBezTo>
                    <a:pt x="1287172" y="22394"/>
                    <a:pt x="1314097" y="23446"/>
                    <a:pt x="1341022" y="24634"/>
                  </a:cubicBezTo>
                  <a:cubicBezTo>
                    <a:pt x="1359227" y="25440"/>
                    <a:pt x="1377432" y="26364"/>
                    <a:pt x="1395637" y="27407"/>
                  </a:cubicBezTo>
                  <a:cubicBezTo>
                    <a:pt x="1422945" y="28998"/>
                    <a:pt x="1450177" y="30767"/>
                    <a:pt x="1477464" y="32453"/>
                  </a:cubicBezTo>
                  <a:cubicBezTo>
                    <a:pt x="1495214" y="33555"/>
                    <a:pt x="1512984" y="34641"/>
                    <a:pt x="1530775" y="35711"/>
                  </a:cubicBezTo>
                  <a:cubicBezTo>
                    <a:pt x="1556170" y="37242"/>
                    <a:pt x="1581465" y="40123"/>
                    <a:pt x="1606553" y="44343"/>
                  </a:cubicBezTo>
                  <a:cubicBezTo>
                    <a:pt x="1638223" y="49332"/>
                    <a:pt x="1669069" y="58599"/>
                    <a:pt x="1698245" y="71893"/>
                  </a:cubicBezTo>
                  <a:cubicBezTo>
                    <a:pt x="1720610" y="82355"/>
                    <a:pt x="1737841" y="96225"/>
                    <a:pt x="1746586" y="115941"/>
                  </a:cubicBezTo>
                  <a:cubicBezTo>
                    <a:pt x="1751205" y="126565"/>
                    <a:pt x="1753883" y="137931"/>
                    <a:pt x="1754492" y="149500"/>
                  </a:cubicBezTo>
                  <a:cubicBezTo>
                    <a:pt x="1755857" y="171040"/>
                    <a:pt x="1757727" y="192559"/>
                    <a:pt x="1758212" y="214098"/>
                  </a:cubicBezTo>
                  <a:cubicBezTo>
                    <a:pt x="1758540" y="229000"/>
                    <a:pt x="1756553" y="243929"/>
                    <a:pt x="1756205" y="258850"/>
                  </a:cubicBezTo>
                  <a:cubicBezTo>
                    <a:pt x="1755796" y="276402"/>
                    <a:pt x="1756273" y="293967"/>
                    <a:pt x="1755946" y="311525"/>
                  </a:cubicBezTo>
                  <a:cubicBezTo>
                    <a:pt x="1755570" y="331937"/>
                    <a:pt x="1758349" y="352193"/>
                    <a:pt x="1759980" y="372503"/>
                  </a:cubicBezTo>
                  <a:cubicBezTo>
                    <a:pt x="1761144" y="389954"/>
                    <a:pt x="1760010" y="407482"/>
                    <a:pt x="1756608" y="424638"/>
                  </a:cubicBezTo>
                  <a:cubicBezTo>
                    <a:pt x="1753085" y="443760"/>
                    <a:pt x="1749287" y="462882"/>
                    <a:pt x="1745214" y="482003"/>
                  </a:cubicBezTo>
                  <a:cubicBezTo>
                    <a:pt x="1741141" y="501152"/>
                    <a:pt x="1733475" y="519355"/>
                    <a:pt x="1722624" y="535647"/>
                  </a:cubicBezTo>
                  <a:cubicBezTo>
                    <a:pt x="1716704" y="544537"/>
                    <a:pt x="1707748" y="550964"/>
                    <a:pt x="1697433" y="553724"/>
                  </a:cubicBezTo>
                  <a:cubicBezTo>
                    <a:pt x="1690712" y="555883"/>
                    <a:pt x="1683815" y="557453"/>
                    <a:pt x="1676822" y="558416"/>
                  </a:cubicBezTo>
                  <a:cubicBezTo>
                    <a:pt x="1657830" y="560526"/>
                    <a:pt x="1638776" y="562405"/>
                    <a:pt x="1619675" y="563634"/>
                  </a:cubicBezTo>
                  <a:cubicBezTo>
                    <a:pt x="1596395" y="565150"/>
                    <a:pt x="1573077" y="566243"/>
                    <a:pt x="1549720" y="566912"/>
                  </a:cubicBezTo>
                  <a:cubicBezTo>
                    <a:pt x="1520364" y="567724"/>
                    <a:pt x="1491043" y="567936"/>
                    <a:pt x="1461687" y="568326"/>
                  </a:cubicBezTo>
                  <a:cubicBezTo>
                    <a:pt x="1442449" y="568592"/>
                    <a:pt x="1423197" y="568933"/>
                    <a:pt x="1403946" y="568844"/>
                  </a:cubicBezTo>
                  <a:cubicBezTo>
                    <a:pt x="1345107" y="568594"/>
                    <a:pt x="1286262" y="568216"/>
                    <a:pt x="1227410" y="567711"/>
                  </a:cubicBezTo>
                  <a:cubicBezTo>
                    <a:pt x="1205284" y="567492"/>
                    <a:pt x="1183158" y="566577"/>
                    <a:pt x="1161059" y="565785"/>
                  </a:cubicBezTo>
                  <a:cubicBezTo>
                    <a:pt x="1140483" y="565054"/>
                    <a:pt x="1119927" y="563921"/>
                    <a:pt x="1099344" y="563245"/>
                  </a:cubicBezTo>
                  <a:cubicBezTo>
                    <a:pt x="1079444" y="562596"/>
                    <a:pt x="1059516" y="562193"/>
                    <a:pt x="1039589" y="561879"/>
                  </a:cubicBezTo>
                  <a:cubicBezTo>
                    <a:pt x="1013845" y="561517"/>
                    <a:pt x="988080" y="561414"/>
                    <a:pt x="962322" y="561100"/>
                  </a:cubicBezTo>
                  <a:cubicBezTo>
                    <a:pt x="952218" y="560977"/>
                    <a:pt x="942121" y="560759"/>
                    <a:pt x="932031" y="560328"/>
                  </a:cubicBezTo>
                  <a:cubicBezTo>
                    <a:pt x="915613" y="559645"/>
                    <a:pt x="899215" y="558689"/>
                    <a:pt x="882796" y="557843"/>
                  </a:cubicBezTo>
                  <a:cubicBezTo>
                    <a:pt x="873825" y="557387"/>
                    <a:pt x="864862" y="556918"/>
                    <a:pt x="855905" y="556436"/>
                  </a:cubicBezTo>
                  <a:cubicBezTo>
                    <a:pt x="836744" y="555393"/>
                    <a:pt x="817588" y="554337"/>
                    <a:pt x="798436" y="553267"/>
                  </a:cubicBezTo>
                  <a:cubicBezTo>
                    <a:pt x="785336" y="552584"/>
                    <a:pt x="772242" y="551901"/>
                    <a:pt x="759141" y="551218"/>
                  </a:cubicBezTo>
                  <a:cubicBezTo>
                    <a:pt x="740121" y="550180"/>
                    <a:pt x="721102" y="549119"/>
                    <a:pt x="702082" y="548036"/>
                  </a:cubicBezTo>
                  <a:cubicBezTo>
                    <a:pt x="689398" y="547353"/>
                    <a:pt x="676713" y="546711"/>
                    <a:pt x="664036" y="545987"/>
                  </a:cubicBezTo>
                  <a:cubicBezTo>
                    <a:pt x="646818" y="544969"/>
                    <a:pt x="629608" y="543870"/>
                    <a:pt x="612404" y="542818"/>
                  </a:cubicBezTo>
                  <a:lnTo>
                    <a:pt x="578953" y="540769"/>
                  </a:lnTo>
                  <a:cubicBezTo>
                    <a:pt x="561885" y="539718"/>
                    <a:pt x="544818" y="538632"/>
                    <a:pt x="527751" y="537614"/>
                  </a:cubicBezTo>
                  <a:cubicBezTo>
                    <a:pt x="515463" y="536884"/>
                    <a:pt x="503215" y="536248"/>
                    <a:pt x="490968" y="535511"/>
                  </a:cubicBezTo>
                  <a:cubicBezTo>
                    <a:pt x="474857" y="534521"/>
                    <a:pt x="458752" y="533428"/>
                    <a:pt x="442647" y="532444"/>
                  </a:cubicBezTo>
                  <a:cubicBezTo>
                    <a:pt x="430359" y="531686"/>
                    <a:pt x="418071" y="531208"/>
                    <a:pt x="405857" y="530286"/>
                  </a:cubicBezTo>
                  <a:cubicBezTo>
                    <a:pt x="384974" y="528736"/>
                    <a:pt x="364084" y="527152"/>
                    <a:pt x="343255" y="525178"/>
                  </a:cubicBezTo>
                  <a:cubicBezTo>
                    <a:pt x="326830" y="523621"/>
                    <a:pt x="310390" y="521859"/>
                    <a:pt x="294149" y="519428"/>
                  </a:cubicBezTo>
                  <a:cubicBezTo>
                    <a:pt x="274111" y="515774"/>
                    <a:pt x="253753" y="514173"/>
                    <a:pt x="233390" y="514647"/>
                  </a:cubicBezTo>
                  <a:cubicBezTo>
                    <a:pt x="227464" y="514968"/>
                    <a:pt x="221470" y="514818"/>
                    <a:pt x="215517" y="514647"/>
                  </a:cubicBezTo>
                  <a:cubicBezTo>
                    <a:pt x="210139" y="514659"/>
                    <a:pt x="204765" y="514308"/>
                    <a:pt x="199433" y="513596"/>
                  </a:cubicBezTo>
                  <a:cubicBezTo>
                    <a:pt x="188510" y="511820"/>
                    <a:pt x="177683" y="509683"/>
                    <a:pt x="166883" y="507449"/>
                  </a:cubicBezTo>
                  <a:cubicBezTo>
                    <a:pt x="151679" y="504328"/>
                    <a:pt x="136203" y="501720"/>
                    <a:pt x="121484" y="497526"/>
                  </a:cubicBezTo>
                  <a:cubicBezTo>
                    <a:pt x="108981" y="493768"/>
                    <a:pt x="96760" y="489129"/>
                    <a:pt x="84913" y="483643"/>
                  </a:cubicBezTo>
                  <a:cubicBezTo>
                    <a:pt x="65422" y="475004"/>
                    <a:pt x="46389" y="465729"/>
                    <a:pt x="27191" y="456653"/>
                  </a:cubicBezTo>
                  <a:cubicBezTo>
                    <a:pt x="25249" y="455693"/>
                    <a:pt x="23417" y="454523"/>
                    <a:pt x="21730" y="453164"/>
                  </a:cubicBezTo>
                  <a:cubicBezTo>
                    <a:pt x="13149" y="446478"/>
                    <a:pt x="4478" y="439799"/>
                    <a:pt x="2205" y="429842"/>
                  </a:cubicBezTo>
                  <a:cubicBezTo>
                    <a:pt x="1290" y="426133"/>
                    <a:pt x="710" y="422384"/>
                    <a:pt x="0" y="418628"/>
                  </a:cubicBezTo>
                  <a:close/>
                </a:path>
              </a:pathLst>
            </a:custGeom>
            <a:solidFill>
              <a:srgbClr val="F5B6CD"/>
            </a:solidFill>
            <a:ln w="6793" cap="flat">
              <a:noFill/>
              <a:prstDash val="solid"/>
              <a:miter/>
            </a:ln>
          </p:spPr>
          <p:txBody>
            <a:bodyPr rtlCol="0" anchor="ctr"/>
            <a:lstStyle/>
            <a:p>
              <a:endParaRPr lang="en-US"/>
            </a:p>
          </p:txBody>
        </p:sp>
        <p:sp>
          <p:nvSpPr>
            <p:cNvPr id="49" name="Text Placeholder">
              <a:extLst>
                <a:ext uri="{FF2B5EF4-FFF2-40B4-BE49-F238E27FC236}">
                  <a16:creationId xmlns:a16="http://schemas.microsoft.com/office/drawing/2014/main" id="{009A7023-A28D-E515-B98E-A23B774B5F60}"/>
                </a:ext>
              </a:extLst>
            </p:cNvPr>
            <p:cNvSpPr txBox="1">
              <a:spLocks/>
            </p:cNvSpPr>
            <p:nvPr/>
          </p:nvSpPr>
          <p:spPr>
            <a:xfrm>
              <a:off x="7410140" y="1287144"/>
              <a:ext cx="2573398" cy="125033"/>
            </a:xfrm>
            <a:prstGeom prst="rect">
              <a:avLst/>
            </a:prstGeom>
            <a:noFill/>
          </p:spPr>
          <p:txBody>
            <a:bodyPr anchor="ctr" anchorCtr="0"/>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Ride-on ducks</a:t>
              </a:r>
            </a:p>
          </p:txBody>
        </p:sp>
      </p:grpSp>
    </p:spTree>
    <p:extLst>
      <p:ext uri="{BB962C8B-B14F-4D97-AF65-F5344CB8AC3E}">
        <p14:creationId xmlns:p14="http://schemas.microsoft.com/office/powerpoint/2010/main" val="301018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F322-EE86-E1BD-17D7-6BE1F80745B9}"/>
              </a:ext>
            </a:extLst>
          </p:cNvPr>
          <p:cNvSpPr>
            <a:spLocks noGrp="1"/>
          </p:cNvSpPr>
          <p:nvPr>
            <p:ph type="title"/>
          </p:nvPr>
        </p:nvSpPr>
        <p:spPr>
          <a:xfrm>
            <a:off x="260731" y="201151"/>
            <a:ext cx="11488537" cy="710288"/>
          </a:xfrm>
        </p:spPr>
        <p:txBody>
          <a:bodyPr>
            <a:normAutofit fontScale="90000"/>
          </a:bodyPr>
          <a:lstStyle/>
          <a:p>
            <a:r>
              <a:rPr lang="en-GB" b="0" dirty="0">
                <a:latin typeface="Arial"/>
                <a:cs typeface="Arial"/>
              </a:rPr>
              <a:t>How is this toy shop </a:t>
            </a:r>
            <a:r>
              <a:rPr lang="en-GB" dirty="0">
                <a:latin typeface="Arial"/>
                <a:cs typeface="Arial"/>
              </a:rPr>
              <a:t>similar</a:t>
            </a:r>
            <a:r>
              <a:rPr lang="en-GB" b="0" dirty="0">
                <a:latin typeface="Arial"/>
                <a:cs typeface="Arial"/>
              </a:rPr>
              <a:t> and </a:t>
            </a:r>
            <a:r>
              <a:rPr lang="en-GB" dirty="0">
                <a:latin typeface="Arial"/>
                <a:cs typeface="Arial"/>
              </a:rPr>
              <a:t>different</a:t>
            </a:r>
            <a:r>
              <a:rPr lang="en-GB" b="0" dirty="0">
                <a:latin typeface="Arial"/>
                <a:cs typeface="Arial"/>
              </a:rPr>
              <a:t> from a toy shop today?  </a:t>
            </a:r>
            <a:endParaRPr lang="en-US" b="0" dirty="0">
              <a:latin typeface="Arial"/>
              <a:cs typeface="Arial"/>
            </a:endParaRPr>
          </a:p>
        </p:txBody>
      </p:sp>
      <p:pic>
        <p:nvPicPr>
          <p:cNvPr id="5" name="Picture 4" descr="Black and white photo of an old fashioned toy shop. There are cars and trains, houses an other toys. ">
            <a:extLst>
              <a:ext uri="{FF2B5EF4-FFF2-40B4-BE49-F238E27FC236}">
                <a16:creationId xmlns:a16="http://schemas.microsoft.com/office/drawing/2014/main" id="{F030059F-AEA3-5BB1-AA49-6EDC6B13A90D}"/>
              </a:ext>
            </a:extLst>
          </p:cNvPr>
          <p:cNvPicPr>
            <a:picLocks/>
          </p:cNvPicPr>
          <p:nvPr/>
        </p:nvPicPr>
        <p:blipFill rotWithShape="1">
          <a:blip r:embed="rId3">
            <a:extLst>
              <a:ext uri="{28A0092B-C50C-407E-A947-70E740481C1C}">
                <a14:useLocalDpi xmlns:a14="http://schemas.microsoft.com/office/drawing/2010/main" val="0"/>
              </a:ext>
            </a:extLst>
          </a:blip>
          <a:srcRect t="21969"/>
          <a:stretch/>
        </p:blipFill>
        <p:spPr>
          <a:xfrm>
            <a:off x="645047" y="1071412"/>
            <a:ext cx="9113810" cy="5430180"/>
          </a:xfrm>
          <a:prstGeom prst="rect">
            <a:avLst/>
          </a:prstGeom>
          <a:solidFill>
            <a:scrgbClr r="0" g="0" b="0">
              <a:alpha val="0"/>
            </a:scrgbClr>
          </a:solidFill>
        </p:spPr>
      </p:pic>
      <p:pic>
        <p:nvPicPr>
          <p:cNvPr id="9" name="Picture 8">
            <a:extLst>
              <a:ext uri="{FF2B5EF4-FFF2-40B4-BE49-F238E27FC236}">
                <a16:creationId xmlns:a16="http://schemas.microsoft.com/office/drawing/2014/main" id="{962EA2C2-7D8A-0AEE-7FCA-1B4A76A04A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41393" y="4733322"/>
            <a:ext cx="3314458" cy="1490724"/>
          </a:xfrm>
          <a:prstGeom prst="rect">
            <a:avLst/>
          </a:prstGeom>
        </p:spPr>
      </p:pic>
      <p:sp>
        <p:nvSpPr>
          <p:cNvPr id="11" name="TextBox 10" descr="Complete the table shown on the next slide ">
            <a:extLst>
              <a:ext uri="{FF2B5EF4-FFF2-40B4-BE49-F238E27FC236}">
                <a16:creationId xmlns:a16="http://schemas.microsoft.com/office/drawing/2014/main" id="{3A9BDC2B-09E0-BE77-855C-19B7ACB271E7}"/>
              </a:ext>
            </a:extLst>
          </p:cNvPr>
          <p:cNvSpPr txBox="1"/>
          <p:nvPr/>
        </p:nvSpPr>
        <p:spPr>
          <a:xfrm rot="-300000">
            <a:off x="7935195" y="5070161"/>
            <a:ext cx="35627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Complete the table shown on the next slide </a:t>
            </a:r>
          </a:p>
        </p:txBody>
      </p:sp>
    </p:spTree>
    <p:extLst>
      <p:ext uri="{BB962C8B-B14F-4D97-AF65-F5344CB8AC3E}">
        <p14:creationId xmlns:p14="http://schemas.microsoft.com/office/powerpoint/2010/main" val="134389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C733-CB78-5BA2-CAAB-5704792006A7}"/>
              </a:ext>
            </a:extLst>
          </p:cNvPr>
          <p:cNvSpPr>
            <a:spLocks noGrp="1"/>
          </p:cNvSpPr>
          <p:nvPr>
            <p:ph type="title"/>
          </p:nvPr>
        </p:nvSpPr>
        <p:spPr/>
        <p:txBody>
          <a:bodyPr>
            <a:normAutofit fontScale="90000"/>
          </a:bodyPr>
          <a:lstStyle/>
          <a:p>
            <a:r>
              <a:rPr lang="en-US" sz="2900" dirty="0">
                <a:latin typeface="Arial"/>
                <a:cs typeface="Arial"/>
              </a:rPr>
              <a:t>How is the toyshop in 1927 similar and different to a toy shop you might visit today?</a:t>
            </a:r>
            <a:endParaRPr lang="en-GB" sz="2900" b="0" dirty="0">
              <a:latin typeface="Arial"/>
              <a:cs typeface="Arial"/>
            </a:endParaRPr>
          </a:p>
          <a:p>
            <a:endParaRPr lang="en-GB" dirty="0">
              <a:cs typeface="Arial"/>
            </a:endParaRPr>
          </a:p>
        </p:txBody>
      </p:sp>
      <p:graphicFrame>
        <p:nvGraphicFramePr>
          <p:cNvPr id="4" name="Content Placeholder 14">
            <a:extLst>
              <a:ext uri="{FF2B5EF4-FFF2-40B4-BE49-F238E27FC236}">
                <a16:creationId xmlns:a16="http://schemas.microsoft.com/office/drawing/2014/main" id="{00DB0B87-9C2C-A2E0-0218-4B59433FC922}"/>
              </a:ext>
            </a:extLst>
          </p:cNvPr>
          <p:cNvGraphicFramePr>
            <a:graphicFrameLocks/>
          </p:cNvGraphicFramePr>
          <p:nvPr>
            <p:extLst>
              <p:ext uri="{D42A27DB-BD31-4B8C-83A1-F6EECF244321}">
                <p14:modId xmlns:p14="http://schemas.microsoft.com/office/powerpoint/2010/main" val="2918932171"/>
              </p:ext>
            </p:extLst>
          </p:nvPr>
        </p:nvGraphicFramePr>
        <p:xfrm>
          <a:off x="268288" y="1372234"/>
          <a:ext cx="10971212" cy="5120640"/>
        </p:xfrm>
        <a:graphic>
          <a:graphicData uri="http://schemas.openxmlformats.org/drawingml/2006/table">
            <a:tbl>
              <a:tblPr firstRow="1" bandRow="1">
                <a:tableStyleId>{5C22544A-7EE6-4342-B048-85BDC9FD1C3A}</a:tableStyleId>
              </a:tblPr>
              <a:tblGrid>
                <a:gridCol w="5485606">
                  <a:extLst>
                    <a:ext uri="{9D8B030D-6E8A-4147-A177-3AD203B41FA5}">
                      <a16:colId xmlns:a16="http://schemas.microsoft.com/office/drawing/2014/main" val="2122420559"/>
                    </a:ext>
                  </a:extLst>
                </a:gridCol>
                <a:gridCol w="5485606">
                  <a:extLst>
                    <a:ext uri="{9D8B030D-6E8A-4147-A177-3AD203B41FA5}">
                      <a16:colId xmlns:a16="http://schemas.microsoft.com/office/drawing/2014/main" val="590466772"/>
                    </a:ext>
                  </a:extLst>
                </a:gridCol>
              </a:tblGrid>
              <a:tr h="0">
                <a:tc>
                  <a:txBody>
                    <a:bodyPr/>
                    <a:lstStyle/>
                    <a:p>
                      <a:pPr algn="ctr"/>
                      <a:r>
                        <a:rPr lang="en-US" dirty="0">
                          <a:solidFill>
                            <a:schemeClr val="tx1"/>
                          </a:solidFill>
                        </a:rPr>
                        <a:t>Old Toy Shop</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dirty="0">
                          <a:solidFill>
                            <a:schemeClr val="tx1"/>
                          </a:solidFill>
                        </a:rPr>
                        <a:t>Toy Shop Today</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14297493"/>
                  </a:ext>
                </a:extLst>
              </a:tr>
              <a:tr h="763566">
                <a:tc>
                  <a:txBody>
                    <a:bodyPr/>
                    <a:lstStyle/>
                    <a:p>
                      <a:endParaRPr lang="en-US" dirty="0"/>
                    </a:p>
                    <a:p>
                      <a:endParaRPr lang="en-US" dirty="0"/>
                    </a:p>
                    <a:p>
                      <a:endParaRPr lang="en-US" dirty="0"/>
                    </a:p>
                    <a:p>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691417"/>
                  </a:ext>
                </a:extLst>
              </a:tr>
              <a:tr h="763565">
                <a:tc>
                  <a:txBody>
                    <a:bodyPr/>
                    <a:lstStyle/>
                    <a:p>
                      <a:pPr lvl="0">
                        <a:buNone/>
                      </a:pPr>
                      <a:endParaRPr lang="en-US" dirty="0"/>
                    </a:p>
                    <a:p>
                      <a:pPr lvl="0">
                        <a:buNone/>
                      </a:pPr>
                      <a:endParaRPr lang="en-US" dirty="0"/>
                    </a:p>
                    <a:p>
                      <a:pPr lvl="0">
                        <a:buNone/>
                      </a:pPr>
                      <a:endParaRPr lang="en-US" dirty="0"/>
                    </a:p>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042062"/>
                  </a:ext>
                </a:extLst>
              </a:tr>
              <a:tr h="763564">
                <a:tc>
                  <a:txBody>
                    <a:bodyPr/>
                    <a:lstStyle/>
                    <a:p>
                      <a:pPr lvl="0">
                        <a:buNone/>
                      </a:pPr>
                      <a:endParaRPr lang="en-US" dirty="0"/>
                    </a:p>
                    <a:p>
                      <a:pPr lvl="0">
                        <a:buNone/>
                      </a:pPr>
                      <a:endParaRPr lang="en-US" dirty="0"/>
                    </a:p>
                    <a:p>
                      <a:pPr lvl="0">
                        <a:buNone/>
                      </a:pPr>
                      <a:endParaRPr lang="en-US" dirty="0"/>
                    </a:p>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547970"/>
                  </a:ext>
                </a:extLst>
              </a:tr>
              <a:tr h="763564">
                <a:tc>
                  <a:txBody>
                    <a:bodyPr/>
                    <a:lstStyle/>
                    <a:p>
                      <a:pPr lvl="0">
                        <a:buNone/>
                      </a:pPr>
                      <a:endParaRPr lang="en-US" dirty="0"/>
                    </a:p>
                    <a:p>
                      <a:pPr lvl="0">
                        <a:buNone/>
                      </a:pPr>
                      <a:endParaRPr lang="en-US" dirty="0"/>
                    </a:p>
                    <a:p>
                      <a:pPr lvl="0">
                        <a:buNone/>
                      </a:pPr>
                      <a:endParaRPr lang="en-US" dirty="0"/>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03320499"/>
                  </a:ext>
                </a:extLst>
              </a:tr>
            </a:tbl>
          </a:graphicData>
        </a:graphic>
      </p:graphicFrame>
    </p:spTree>
    <p:extLst>
      <p:ext uri="{BB962C8B-B14F-4D97-AF65-F5344CB8AC3E}">
        <p14:creationId xmlns:p14="http://schemas.microsoft.com/office/powerpoint/2010/main" val="1124742465"/>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Props1.xml><?xml version="1.0" encoding="utf-8"?>
<ds:datastoreItem xmlns:ds="http://schemas.openxmlformats.org/officeDocument/2006/customXml" ds:itemID="{8921F565-DE58-4D2E-B103-5CB618AE7BD9}">
  <ds:schemaRefs>
    <ds:schemaRef ds:uri="http://schemas.microsoft.com/sharepoint/v3/contenttype/forms"/>
  </ds:schemaRefs>
</ds:datastoreItem>
</file>

<file path=customXml/itemProps2.xml><?xml version="1.0" encoding="utf-8"?>
<ds:datastoreItem xmlns:ds="http://schemas.openxmlformats.org/officeDocument/2006/customXml" ds:itemID="{C904DFA7-9813-4078-BFF1-CD3E0309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168fb-557d-4aff-aaa1-591c64e5f6f0"/>
    <ds:schemaRef ds:uri="be30f734-6a04-496a-ba73-5e5e8d7e4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6D2E43-4F90-40BF-B410-9AF81C15F411}">
  <ds:schemaRefs>
    <ds:schemaRef ds:uri="3cb168fb-557d-4aff-aaa1-591c64e5f6f0"/>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e30f734-6a04-496a-ba73-5e5e8d7e44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745</TotalTime>
  <Words>914</Words>
  <Application>Microsoft Office PowerPoint</Application>
  <PresentationFormat>Widescreen</PresentationFormat>
  <Paragraphs>97</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Source Sans Pro</vt:lpstr>
      <vt:lpstr>Source Sans Pro Bold</vt:lpstr>
      <vt:lpstr>Office Theme</vt:lpstr>
      <vt:lpstr>What sort of toys did my great grandparents play with? 1</vt:lpstr>
      <vt:lpstr>How to use this PPT</vt:lpstr>
      <vt:lpstr>What sort of toys did my great grandparents play with? 2</vt:lpstr>
      <vt:lpstr>What sort of toys did children used to play with? 1</vt:lpstr>
      <vt:lpstr>What sort of toys did children used to play with? 2</vt:lpstr>
      <vt:lpstr>What sort of toys did children used to play with? 3 </vt:lpstr>
      <vt:lpstr>What toys did you find? </vt:lpstr>
      <vt:lpstr>How is this toy shop similar and different from a toy shop today?  </vt:lpstr>
      <vt:lpstr>How is the toyshop in 1927 similar and different to a toy shop you might visit today? </vt:lpstr>
      <vt:lpstr>Which toy would you most like to play with? </vt:lpstr>
      <vt:lpstr>Draw a picture of yourself playing with the toy you would most like to play with from the old toy shop.</vt:lpstr>
      <vt:lpstr>For teachers: a brief history of toys in Britain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6</cp:revision>
  <dcterms:created xsi:type="dcterms:W3CDTF">2022-11-29T11:24:41Z</dcterms:created>
  <dcterms:modified xsi:type="dcterms:W3CDTF">2025-01-09T16:01:28Z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