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62" r:id="rId5"/>
    <p:sldId id="363" r:id="rId6"/>
    <p:sldId id="364" r:id="rId7"/>
    <p:sldId id="365" r:id="rId8"/>
    <p:sldId id="366" r:id="rId9"/>
    <p:sldId id="367" r:id="rId10"/>
    <p:sldId id="368" r:id="rId11"/>
    <p:sldId id="4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62C"/>
    <a:srgbClr val="ADD0F0"/>
    <a:srgbClr val="F5C946"/>
    <a:srgbClr val="F192B4"/>
    <a:srgbClr val="7EB5A9"/>
    <a:srgbClr val="FBECCC"/>
    <a:srgbClr val="99BF71"/>
    <a:srgbClr val="B62126"/>
    <a:srgbClr val="596CA4"/>
    <a:srgbClr val="EC6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CC268-1ADE-7D45-B6AD-F5ECC22AB41B}" v="1" dt="2023-07-14T13:30:28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>
      <p:cViewPr varScale="1">
        <p:scale>
          <a:sx n="86" d="100"/>
          <a:sy n="86" d="100"/>
        </p:scale>
        <p:origin x="66" y="270"/>
      </p:cViewPr>
      <p:guideLst>
        <p:guide orient="horz" pos="411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3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14041/03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14041/03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services-skills/educ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</a:t>
            </a:r>
            <a:r>
              <a:rPr lang="en-US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BL14041/034 Date: </a:t>
            </a:r>
            <a:r>
              <a:rPr lang="en-GB" dirty="0"/>
              <a:t>Apr 1897 -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https://historicengland.org.uk/images-books/photos/item/BL14041/034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6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</a:t>
            </a:r>
            <a:r>
              <a:rPr lang="en-US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BL14041/034 Date: </a:t>
            </a:r>
            <a:r>
              <a:rPr lang="en-GB" dirty="0"/>
              <a:t>Apr 1897 -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https://historicengland.org.uk/images-books/photos/item/BL14041/034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1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>
                <a:latin typeface="Source Sans Pro" pitchFamily="34" charset="0"/>
              </a:rPr>
              <a:t>Find more teaching resources at: </a:t>
            </a:r>
            <a:r>
              <a:rPr lang="en-GB" sz="1200" dirty="0">
                <a:latin typeface="Source Sans Pro" pitchFamily="34" charset="0"/>
                <a:hlinkClick r:id="rId3"/>
              </a:rPr>
              <a:t>HistoricEngland.org.uk/Education</a:t>
            </a:r>
            <a:endParaRPr lang="en-GB" sz="1200" dirty="0">
              <a:latin typeface="Source Sans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mailto:contact@historicengland.org.uk?subject=Education%20Resources" TargetMode="External"/><Relationship Id="rId4" Type="http://schemas.openxmlformats.org/officeDocument/2006/relationships/hyperlink" Target="http://www.historicengland.org.uk/education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7AA62C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" name="Picture 4" descr="Historic England logo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/>
          <a:lstStyle>
            <a:lvl1pPr algn="ctr">
              <a:defRPr lang="en-US" sz="1800" b="1" i="0" kern="1200" baseline="0" dirty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z="1800" b="1" i="0" kern="1200" baseline="0" dirty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rPr>
              <a:t>Click to edit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7AA62C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7A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issors icon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5931494" y="213191"/>
            <a:ext cx="329010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89460"/>
            <a:ext cx="0" cy="6337120"/>
          </a:xfrm>
          <a:prstGeom prst="line">
            <a:avLst/>
          </a:prstGeom>
          <a:ln w="34925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Arrow">
            <a:extLst>
              <a:ext uri="{FF2B5EF4-FFF2-40B4-BE49-F238E27FC236}">
                <a16:creationId xmlns:a16="http://schemas.microsoft.com/office/drawing/2014/main" id="{2405DC80-D4F9-AF03-87B4-5FD807E2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Arrow">
            <a:extLst>
              <a:ext uri="{FF2B5EF4-FFF2-40B4-BE49-F238E27FC236}">
                <a16:creationId xmlns:a16="http://schemas.microsoft.com/office/drawing/2014/main" id="{490A7667-F713-501A-63AF-EEAD1452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597F3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7" descr="Historic England logo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63FF02-0301-DF84-92E0-8321102B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_to_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B657206F-0542-7E1B-A4DB-B83933E6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Picture 10">
            <a:extLst>
              <a:ext uri="{FF2B5EF4-FFF2-40B4-BE49-F238E27FC236}">
                <a16:creationId xmlns:a16="http://schemas.microsoft.com/office/drawing/2014/main" id="{51DE4B14-19BD-E99E-66DE-BE4CD269E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7AA62C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EA01B-A26C-7EE7-CECA-FFC2B3568B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597F32"/>
                </a:solidFill>
              </a:defRPr>
            </a:lvl1pPr>
          </a:lstStyle>
          <a:p>
            <a:pPr lvl="0"/>
            <a:r>
              <a:rPr lang="en-GB" dirty="0"/>
              <a:t>How to use this PPT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90846-67D7-C6B4-F395-BD39C934B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7AA7F8-0B4F-B611-D634-407889171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 dirty="0">
                <a:cs typeface="Arial"/>
              </a:rPr>
              <a:t>Accompanying Resources: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2501BB-9EBF-561C-EF42-760BD16DFF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3249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C946">
              <a:alpha val="5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84" r:id="rId6"/>
    <p:sldLayoutId id="2147483673" r:id="rId7"/>
    <p:sldLayoutId id="2147483677" r:id="rId8"/>
    <p:sldLayoutId id="2147483679" r:id="rId9"/>
    <p:sldLayoutId id="2147483680" r:id="rId10"/>
    <p:sldLayoutId id="2147483666" r:id="rId11"/>
    <p:sldLayoutId id="2147483685" r:id="rId12"/>
    <p:sldLayoutId id="2147483667" r:id="rId13"/>
    <p:sldLayoutId id="2147483675" r:id="rId14"/>
    <p:sldLayoutId id="2147483671" r:id="rId15"/>
    <p:sldLayoutId id="2147483681" r:id="rId16"/>
    <p:sldLayoutId id="2147483672" r:id="rId17"/>
    <p:sldLayoutId id="2147483678" r:id="rId18"/>
    <p:sldLayoutId id="2147483664" r:id="rId19"/>
    <p:sldLayoutId id="2147483663" r:id="rId20"/>
    <p:sldLayoutId id="2147483660" r:id="rId21"/>
    <p:sldLayoutId id="2147483682" r:id="rId22"/>
    <p:sldLayoutId id="214748369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68DE-FB1C-E8C2-CD9E-05779665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life like for Victorian School children?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8E1FE-AE1A-10CC-D66C-62F943444D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was life like for Victorian school children?</a:t>
            </a:r>
          </a:p>
        </p:txBody>
      </p:sp>
      <p:pic>
        <p:nvPicPr>
          <p:cNvPr id="6" name="Picture Placeholder 5" descr="A black and white photo of a large room with high ceiling and wooden beans. There are lots of wooden benches facing the front and a desk in front and a piano. ">
            <a:extLst>
              <a:ext uri="{FF2B5EF4-FFF2-40B4-BE49-F238E27FC236}">
                <a16:creationId xmlns:a16="http://schemas.microsoft.com/office/drawing/2014/main" id="{193601F1-A696-725E-94C1-DC112C718F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3438" r="13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139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25F3-0085-4DBD-9D09-AEEA5441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life like for Victorian School children?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8FA74-61A5-85B4-D0D2-B854D02DF4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Key Stage 2: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0FEE-5107-461E-D77A-2999D168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latin typeface="Source Sans Pro" pitchFamily="34" charset="0"/>
              </a:rPr>
              <a:t>Learning Aims and Outcomes</a:t>
            </a:r>
            <a:endParaRPr lang="en-GB" sz="2400" dirty="0">
              <a:solidFill>
                <a:srgbClr val="000000"/>
              </a:solidFill>
              <a:latin typeface="Source Sans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Source Sans Pro" pitchFamily="34" charset="0"/>
              </a:rPr>
              <a:t>Suggest what life was like for children living in the past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Source Sans Pro" pitchFamily="34" charset="0"/>
              </a:rPr>
              <a:t>Identify distinctive features of a Victorian school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Source Sans Pro" pitchFamily="34" charset="0"/>
              </a:rPr>
              <a:t>Present information showing knowledge and an appreciation of the Victorian period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Source Sans Pro" pitchFamily="34" charset="0"/>
              </a:rPr>
              <a:t>Make comparisons between lifestyles today and in the past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2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EAA9-FC3C-9DA0-26FB-9C0D1AA2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Victorian Classroom</a:t>
            </a:r>
          </a:p>
        </p:txBody>
      </p:sp>
      <p:pic>
        <p:nvPicPr>
          <p:cNvPr id="4" name="Picture 3" descr="A black and white photo of a large room with high ceiling and wooden beans. There are lots of wooden benches facing the front and a desk in front and a piano. ">
            <a:extLst>
              <a:ext uri="{FF2B5EF4-FFF2-40B4-BE49-F238E27FC236}">
                <a16:creationId xmlns:a16="http://schemas.microsoft.com/office/drawing/2014/main" id="{76C21675-F306-44C4-0E6F-AFDAE66F6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0" y="1075414"/>
            <a:ext cx="8981646" cy="5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8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53F7D-216E-56CE-5D6D-67777A46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ACF39-CF13-BD71-DC10-BE26D176A12D}"/>
              </a:ext>
            </a:extLst>
          </p:cNvPr>
          <p:cNvSpPr txBox="1"/>
          <p:nvPr/>
        </p:nvSpPr>
        <p:spPr>
          <a:xfrm>
            <a:off x="357187" y="1190514"/>
            <a:ext cx="33602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one list of all the things you can see in the photograph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 can use the hints on the next slide to help you).</a:t>
            </a:r>
          </a:p>
          <a:p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Spilt your list of things into the two columns in the table:</a:t>
            </a:r>
          </a:p>
        </p:txBody>
      </p:sp>
      <p:graphicFrame>
        <p:nvGraphicFramePr>
          <p:cNvPr id="8" name="Table 7" descr="Table">
            <a:extLst>
              <a:ext uri="{FF2B5EF4-FFF2-40B4-BE49-F238E27FC236}">
                <a16:creationId xmlns:a16="http://schemas.microsoft.com/office/drawing/2014/main" id="{116A887E-5D2A-726D-23BE-3C03309F3EEC}"/>
              </a:ext>
            </a:extLst>
          </p:cNvPr>
          <p:cNvGraphicFramePr>
            <a:graphicFrameLocks noGrp="1"/>
          </p:cNvGraphicFramePr>
          <p:nvPr/>
        </p:nvGraphicFramePr>
        <p:xfrm>
          <a:off x="4545419" y="626316"/>
          <a:ext cx="6507754" cy="5605368"/>
        </p:xfrm>
        <a:graphic>
          <a:graphicData uri="http://schemas.openxmlformats.org/drawingml/2006/table">
            <a:tbl>
              <a:tblPr firstRow="1"/>
              <a:tblGrid>
                <a:gridCol w="325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Same as today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Different from today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626049"/>
                  </a:ext>
                </a:extLst>
              </a:tr>
              <a:tr h="499886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600" dirty="0">
                        <a:latin typeface="+mn-lt"/>
                      </a:endParaRPr>
                    </a:p>
                    <a:p>
                      <a:pPr algn="l"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Write-Char">
            <a:extLst>
              <a:ext uri="{FF2B5EF4-FFF2-40B4-BE49-F238E27FC236}">
                <a16:creationId xmlns:a16="http://schemas.microsoft.com/office/drawing/2014/main" id="{72182D43-9B98-9BDF-3EDF-375183A1B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67318" y="4753112"/>
            <a:ext cx="1600408" cy="1828747"/>
            <a:chOff x="5178451" y="3499712"/>
            <a:chExt cx="2284277" cy="2610188"/>
          </a:xfrm>
        </p:grpSpPr>
        <p:sp>
          <p:nvSpPr>
            <p:cNvPr id="5" name="Deco-washi">
              <a:extLst>
                <a:ext uri="{FF2B5EF4-FFF2-40B4-BE49-F238E27FC236}">
                  <a16:creationId xmlns:a16="http://schemas.microsoft.com/office/drawing/2014/main" id="{1A9083B3-6308-8134-2CB8-B9070C2AF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555680" y="3499712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6" name="Text Placeholder">
              <a:extLst>
                <a:ext uri="{FF2B5EF4-FFF2-40B4-BE49-F238E27FC236}">
                  <a16:creationId xmlns:a16="http://schemas.microsoft.com/office/drawing/2014/main" id="{AC0867E2-198F-7350-2D19-D1BBAD0DD5F9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712470" y="3624142"/>
              <a:ext cx="1455846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Write</a:t>
              </a:r>
            </a:p>
          </p:txBody>
        </p:sp>
        <p:pic>
          <p:nvPicPr>
            <p:cNvPr id="7" name="Write-icon" descr="Write character icon">
              <a:extLst>
                <a:ext uri="{FF2B5EF4-FFF2-40B4-BE49-F238E27FC236}">
                  <a16:creationId xmlns:a16="http://schemas.microsoft.com/office/drawing/2014/main" id="{F8562CD7-EDDE-7BBB-BDD2-F49CED419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8451" y="4336790"/>
              <a:ext cx="2284277" cy="1773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95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53F7D-216E-56CE-5D6D-67777A46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75" y="382716"/>
            <a:ext cx="10996613" cy="710288"/>
          </a:xfrm>
        </p:spPr>
        <p:txBody>
          <a:bodyPr/>
          <a:lstStyle/>
          <a:p>
            <a:r>
              <a:rPr lang="en-US" dirty="0"/>
              <a:t>Hints</a:t>
            </a:r>
          </a:p>
        </p:txBody>
      </p:sp>
      <p:graphicFrame>
        <p:nvGraphicFramePr>
          <p:cNvPr id="8" name="Table 7" descr="Table">
            <a:extLst>
              <a:ext uri="{FF2B5EF4-FFF2-40B4-BE49-F238E27FC236}">
                <a16:creationId xmlns:a16="http://schemas.microsoft.com/office/drawing/2014/main" id="{116A887E-5D2A-726D-23BE-3C03309F3EEC}"/>
              </a:ext>
            </a:extLst>
          </p:cNvPr>
          <p:cNvGraphicFramePr>
            <a:graphicFrameLocks noGrp="1"/>
          </p:cNvGraphicFramePr>
          <p:nvPr/>
        </p:nvGraphicFramePr>
        <p:xfrm>
          <a:off x="931675" y="1382485"/>
          <a:ext cx="9847636" cy="3679340"/>
        </p:xfrm>
        <a:graphic>
          <a:graphicData uri="http://schemas.openxmlformats.org/drawingml/2006/table">
            <a:tbl>
              <a:tblPr firstRow="1"/>
              <a:tblGrid>
                <a:gridCol w="492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3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Clue</a:t>
                      </a:r>
                      <a:endParaRPr lang="en-US" sz="2400" b="1" dirty="0">
                        <a:latin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Answer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61818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You’d need chalk to write on me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Blackboard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need to lean on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 to write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can use me to help you count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Abacus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use me to play songs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need this to keep warm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Fireplace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 can help you learn by looking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Pictures/Posters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31F04C-3A56-1440-670F-DE74BCCE1365}"/>
              </a:ext>
            </a:extLst>
          </p:cNvPr>
          <p:cNvSpPr txBox="1"/>
          <p:nvPr/>
        </p:nvSpPr>
        <p:spPr>
          <a:xfrm>
            <a:off x="2835136" y="5725909"/>
            <a:ext cx="6140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? to delete the box and reveal some answers</a:t>
            </a:r>
          </a:p>
        </p:txBody>
      </p:sp>
      <p:sp>
        <p:nvSpPr>
          <p:cNvPr id="5" name="Picture 2">
            <a:extLst>
              <a:ext uri="{FF2B5EF4-FFF2-40B4-BE49-F238E27FC236}">
                <a16:creationId xmlns:a16="http://schemas.microsoft.com/office/drawing/2014/main" id="{B6CCF0E1-BF1A-001C-1939-93E3102E7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5196" y="2341175"/>
            <a:ext cx="3922588" cy="615694"/>
          </a:xfrm>
          <a:custGeom>
            <a:avLst/>
            <a:gdLst>
              <a:gd name="connsiteX0" fmla="*/ 5911123 w 5925345"/>
              <a:gd name="connsiteY0" fmla="*/ 1060739 h 1876623"/>
              <a:gd name="connsiteX1" fmla="*/ 5925264 w 5925345"/>
              <a:gd name="connsiteY1" fmla="*/ 1383675 h 1876623"/>
              <a:gd name="connsiteX2" fmla="*/ 5814493 w 5925345"/>
              <a:gd name="connsiteY2" fmla="*/ 1480320 h 1876623"/>
              <a:gd name="connsiteX3" fmla="*/ 4867040 w 5925345"/>
              <a:gd name="connsiteY3" fmla="*/ 1572251 h 1876623"/>
              <a:gd name="connsiteX4" fmla="*/ 4518226 w 5925345"/>
              <a:gd name="connsiteY4" fmla="*/ 1605252 h 1876623"/>
              <a:gd name="connsiteX5" fmla="*/ 3896018 w 5925345"/>
              <a:gd name="connsiteY5" fmla="*/ 1657110 h 1876623"/>
              <a:gd name="connsiteX6" fmla="*/ 3221959 w 5925345"/>
              <a:gd name="connsiteY6" fmla="*/ 1694825 h 1876623"/>
              <a:gd name="connsiteX7" fmla="*/ 2203800 w 5925345"/>
              <a:gd name="connsiteY7" fmla="*/ 1746683 h 1876623"/>
              <a:gd name="connsiteX8" fmla="*/ 1694721 w 5925345"/>
              <a:gd name="connsiteY8" fmla="*/ 1774970 h 1876623"/>
              <a:gd name="connsiteX9" fmla="*/ 657708 w 5925345"/>
              <a:gd name="connsiteY9" fmla="*/ 1862186 h 1876623"/>
              <a:gd name="connsiteX10" fmla="*/ 341890 w 5925345"/>
              <a:gd name="connsiteY10" fmla="*/ 1869258 h 1876623"/>
              <a:gd name="connsiteX11" fmla="*/ 245259 w 5925345"/>
              <a:gd name="connsiteY11" fmla="*/ 1848043 h 1876623"/>
              <a:gd name="connsiteX12" fmla="*/ 158056 w 5925345"/>
              <a:gd name="connsiteY12" fmla="*/ 1760827 h 1876623"/>
              <a:gd name="connsiteX13" fmla="*/ 4861 w 5925345"/>
              <a:gd name="connsiteY13" fmla="*/ 865091 h 1876623"/>
              <a:gd name="connsiteX14" fmla="*/ 35500 w 5925345"/>
              <a:gd name="connsiteY14" fmla="*/ 619943 h 1876623"/>
              <a:gd name="connsiteX15" fmla="*/ 110919 w 5925345"/>
              <a:gd name="connsiteY15" fmla="*/ 372437 h 1876623"/>
              <a:gd name="connsiteX16" fmla="*/ 247616 w 5925345"/>
              <a:gd name="connsiteY16" fmla="*/ 285221 h 1876623"/>
              <a:gd name="connsiteX17" fmla="*/ 506869 w 5925345"/>
              <a:gd name="connsiteY17" fmla="*/ 285221 h 1876623"/>
              <a:gd name="connsiteX18" fmla="*/ 1081941 w 5925345"/>
              <a:gd name="connsiteY18" fmla="*/ 266363 h 1876623"/>
              <a:gd name="connsiteX19" fmla="*/ 1534455 w 5925345"/>
              <a:gd name="connsiteY19" fmla="*/ 252220 h 1876623"/>
              <a:gd name="connsiteX20" fmla="*/ 2957992 w 5925345"/>
              <a:gd name="connsiteY20" fmla="*/ 214505 h 1876623"/>
              <a:gd name="connsiteX21" fmla="*/ 3679188 w 5925345"/>
              <a:gd name="connsiteY21" fmla="*/ 153218 h 1876623"/>
              <a:gd name="connsiteX22" fmla="*/ 4108134 w 5925345"/>
              <a:gd name="connsiteY22" fmla="*/ 113145 h 1876623"/>
              <a:gd name="connsiteX23" fmla="*/ 4704417 w 5925345"/>
              <a:gd name="connsiteY23" fmla="*/ 40072 h 1876623"/>
              <a:gd name="connsiteX24" fmla="*/ 5006094 w 5925345"/>
              <a:gd name="connsiteY24" fmla="*/ 16500 h 1876623"/>
              <a:gd name="connsiteX25" fmla="*/ 5623588 w 5925345"/>
              <a:gd name="connsiteY25" fmla="*/ 0 h 1876623"/>
              <a:gd name="connsiteX26" fmla="*/ 5729646 w 5925345"/>
              <a:gd name="connsiteY26" fmla="*/ 9429 h 1876623"/>
              <a:gd name="connsiteX27" fmla="*/ 5790924 w 5925345"/>
              <a:gd name="connsiteY27" fmla="*/ 63644 h 1876623"/>
              <a:gd name="connsiteX28" fmla="*/ 5880484 w 5925345"/>
              <a:gd name="connsiteY28" fmla="*/ 577513 h 1876623"/>
              <a:gd name="connsiteX29" fmla="*/ 5904053 w 5925345"/>
              <a:gd name="connsiteY29" fmla="*/ 846234 h 1876623"/>
              <a:gd name="connsiteX30" fmla="*/ 5904053 w 5925345"/>
              <a:gd name="connsiteY30" fmla="*/ 1056025 h 1876623"/>
              <a:gd name="connsiteX31" fmla="*/ 5911123 w 5925345"/>
              <a:gd name="connsiteY31" fmla="*/ 1056025 h 18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25345" h="1876623">
                <a:moveTo>
                  <a:pt x="5911123" y="1060739"/>
                </a:moveTo>
                <a:cubicBezTo>
                  <a:pt x="5915837" y="1166813"/>
                  <a:pt x="5920551" y="1275244"/>
                  <a:pt x="5925264" y="1383675"/>
                </a:cubicBezTo>
                <a:cubicBezTo>
                  <a:pt x="5927621" y="1433176"/>
                  <a:pt x="5878127" y="1477963"/>
                  <a:pt x="5814493" y="1480320"/>
                </a:cubicBezTo>
                <a:cubicBezTo>
                  <a:pt x="5496318" y="1494463"/>
                  <a:pt x="5180500" y="1525107"/>
                  <a:pt x="4867040" y="1572251"/>
                </a:cubicBezTo>
                <a:cubicBezTo>
                  <a:pt x="4751554" y="1588751"/>
                  <a:pt x="4633711" y="1595823"/>
                  <a:pt x="4518226" y="1605252"/>
                </a:cubicBezTo>
                <a:cubicBezTo>
                  <a:pt x="4310823" y="1624109"/>
                  <a:pt x="4103420" y="1642967"/>
                  <a:pt x="3896018" y="1657110"/>
                </a:cubicBezTo>
                <a:cubicBezTo>
                  <a:pt x="3672117" y="1673610"/>
                  <a:pt x="3445860" y="1690111"/>
                  <a:pt x="3221959" y="1694825"/>
                </a:cubicBezTo>
                <a:cubicBezTo>
                  <a:pt x="2882573" y="1704254"/>
                  <a:pt x="2540830" y="1716040"/>
                  <a:pt x="2203800" y="1746683"/>
                </a:cubicBezTo>
                <a:cubicBezTo>
                  <a:pt x="2034107" y="1760827"/>
                  <a:pt x="1864414" y="1763184"/>
                  <a:pt x="1694721" y="1774970"/>
                </a:cubicBezTo>
                <a:cubicBezTo>
                  <a:pt x="1348264" y="1798542"/>
                  <a:pt x="1001808" y="1812685"/>
                  <a:pt x="657708" y="1862186"/>
                </a:cubicBezTo>
                <a:cubicBezTo>
                  <a:pt x="554006" y="1878686"/>
                  <a:pt x="447948" y="1881044"/>
                  <a:pt x="341890" y="1869258"/>
                </a:cubicBezTo>
                <a:cubicBezTo>
                  <a:pt x="308894" y="1864543"/>
                  <a:pt x="275898" y="1857472"/>
                  <a:pt x="245259" y="1848043"/>
                </a:cubicBezTo>
                <a:cubicBezTo>
                  <a:pt x="198122" y="1831542"/>
                  <a:pt x="167483" y="1807971"/>
                  <a:pt x="158056" y="1760827"/>
                </a:cubicBezTo>
                <a:cubicBezTo>
                  <a:pt x="110919" y="1461463"/>
                  <a:pt x="59068" y="1164456"/>
                  <a:pt x="4861" y="865091"/>
                </a:cubicBezTo>
                <a:cubicBezTo>
                  <a:pt x="-6924" y="782590"/>
                  <a:pt x="2504" y="697730"/>
                  <a:pt x="35500" y="619943"/>
                </a:cubicBezTo>
                <a:cubicBezTo>
                  <a:pt x="66139" y="539798"/>
                  <a:pt x="103848" y="459654"/>
                  <a:pt x="110919" y="372437"/>
                </a:cubicBezTo>
                <a:cubicBezTo>
                  <a:pt x="115633" y="315864"/>
                  <a:pt x="169840" y="285221"/>
                  <a:pt x="247616" y="285221"/>
                </a:cubicBezTo>
                <a:cubicBezTo>
                  <a:pt x="334820" y="285221"/>
                  <a:pt x="419666" y="287578"/>
                  <a:pt x="506869" y="285221"/>
                </a:cubicBezTo>
                <a:cubicBezTo>
                  <a:pt x="697774" y="280507"/>
                  <a:pt x="891036" y="273435"/>
                  <a:pt x="1081941" y="266363"/>
                </a:cubicBezTo>
                <a:cubicBezTo>
                  <a:pt x="1232779" y="261649"/>
                  <a:pt x="1383617" y="249863"/>
                  <a:pt x="1534455" y="252220"/>
                </a:cubicBezTo>
                <a:cubicBezTo>
                  <a:pt x="2010539" y="256935"/>
                  <a:pt x="2484265" y="235720"/>
                  <a:pt x="2957992" y="214505"/>
                </a:cubicBezTo>
                <a:cubicBezTo>
                  <a:pt x="3198391" y="205076"/>
                  <a:pt x="3438789" y="174433"/>
                  <a:pt x="3679188" y="153218"/>
                </a:cubicBezTo>
                <a:cubicBezTo>
                  <a:pt x="3822956" y="141432"/>
                  <a:pt x="3964366" y="129646"/>
                  <a:pt x="4108134" y="113145"/>
                </a:cubicBezTo>
                <a:cubicBezTo>
                  <a:pt x="4308466" y="89574"/>
                  <a:pt x="4506442" y="63644"/>
                  <a:pt x="4704417" y="40072"/>
                </a:cubicBezTo>
                <a:cubicBezTo>
                  <a:pt x="4803404" y="28286"/>
                  <a:pt x="4904749" y="21215"/>
                  <a:pt x="5006094" y="16500"/>
                </a:cubicBezTo>
                <a:cubicBezTo>
                  <a:pt x="5211139" y="9429"/>
                  <a:pt x="5418542" y="4714"/>
                  <a:pt x="5623588" y="0"/>
                </a:cubicBezTo>
                <a:cubicBezTo>
                  <a:pt x="5658940" y="0"/>
                  <a:pt x="5694293" y="4714"/>
                  <a:pt x="5729646" y="9429"/>
                </a:cubicBezTo>
                <a:cubicBezTo>
                  <a:pt x="5760285" y="11786"/>
                  <a:pt x="5786211" y="33001"/>
                  <a:pt x="5790924" y="63644"/>
                </a:cubicBezTo>
                <a:cubicBezTo>
                  <a:pt x="5819206" y="235720"/>
                  <a:pt x="5852202" y="405438"/>
                  <a:pt x="5880484" y="577513"/>
                </a:cubicBezTo>
                <a:cubicBezTo>
                  <a:pt x="5894625" y="667087"/>
                  <a:pt x="5899339" y="756660"/>
                  <a:pt x="5904053" y="846234"/>
                </a:cubicBezTo>
                <a:cubicBezTo>
                  <a:pt x="5908767" y="916950"/>
                  <a:pt x="5904053" y="985309"/>
                  <a:pt x="5904053" y="1056025"/>
                </a:cubicBezTo>
                <a:lnTo>
                  <a:pt x="5911123" y="1056025"/>
                </a:lnTo>
                <a:close/>
              </a:path>
            </a:pathLst>
          </a:custGeom>
          <a:solidFill>
            <a:srgbClr val="ADD0F0"/>
          </a:solidFill>
          <a:ln w="1636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6" name="Picture 3">
            <a:extLst>
              <a:ext uri="{FF2B5EF4-FFF2-40B4-BE49-F238E27FC236}">
                <a16:creationId xmlns:a16="http://schemas.microsoft.com/office/drawing/2014/main" id="{3AD46450-95DD-BB74-6B85-09BB43F69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6739" y="1853821"/>
            <a:ext cx="3779501" cy="615694"/>
          </a:xfrm>
          <a:custGeom>
            <a:avLst/>
            <a:gdLst>
              <a:gd name="connsiteX0" fmla="*/ 5911123 w 5925345"/>
              <a:gd name="connsiteY0" fmla="*/ 1060739 h 1876623"/>
              <a:gd name="connsiteX1" fmla="*/ 5925264 w 5925345"/>
              <a:gd name="connsiteY1" fmla="*/ 1383675 h 1876623"/>
              <a:gd name="connsiteX2" fmla="*/ 5814493 w 5925345"/>
              <a:gd name="connsiteY2" fmla="*/ 1480320 h 1876623"/>
              <a:gd name="connsiteX3" fmla="*/ 4867040 w 5925345"/>
              <a:gd name="connsiteY3" fmla="*/ 1572251 h 1876623"/>
              <a:gd name="connsiteX4" fmla="*/ 4518226 w 5925345"/>
              <a:gd name="connsiteY4" fmla="*/ 1605252 h 1876623"/>
              <a:gd name="connsiteX5" fmla="*/ 3896018 w 5925345"/>
              <a:gd name="connsiteY5" fmla="*/ 1657110 h 1876623"/>
              <a:gd name="connsiteX6" fmla="*/ 3221959 w 5925345"/>
              <a:gd name="connsiteY6" fmla="*/ 1694825 h 1876623"/>
              <a:gd name="connsiteX7" fmla="*/ 2203800 w 5925345"/>
              <a:gd name="connsiteY7" fmla="*/ 1746683 h 1876623"/>
              <a:gd name="connsiteX8" fmla="*/ 1694721 w 5925345"/>
              <a:gd name="connsiteY8" fmla="*/ 1774970 h 1876623"/>
              <a:gd name="connsiteX9" fmla="*/ 657708 w 5925345"/>
              <a:gd name="connsiteY9" fmla="*/ 1862186 h 1876623"/>
              <a:gd name="connsiteX10" fmla="*/ 341890 w 5925345"/>
              <a:gd name="connsiteY10" fmla="*/ 1869258 h 1876623"/>
              <a:gd name="connsiteX11" fmla="*/ 245259 w 5925345"/>
              <a:gd name="connsiteY11" fmla="*/ 1848043 h 1876623"/>
              <a:gd name="connsiteX12" fmla="*/ 158056 w 5925345"/>
              <a:gd name="connsiteY12" fmla="*/ 1760827 h 1876623"/>
              <a:gd name="connsiteX13" fmla="*/ 4861 w 5925345"/>
              <a:gd name="connsiteY13" fmla="*/ 865091 h 1876623"/>
              <a:gd name="connsiteX14" fmla="*/ 35500 w 5925345"/>
              <a:gd name="connsiteY14" fmla="*/ 619943 h 1876623"/>
              <a:gd name="connsiteX15" fmla="*/ 110919 w 5925345"/>
              <a:gd name="connsiteY15" fmla="*/ 372437 h 1876623"/>
              <a:gd name="connsiteX16" fmla="*/ 247616 w 5925345"/>
              <a:gd name="connsiteY16" fmla="*/ 285221 h 1876623"/>
              <a:gd name="connsiteX17" fmla="*/ 506869 w 5925345"/>
              <a:gd name="connsiteY17" fmla="*/ 285221 h 1876623"/>
              <a:gd name="connsiteX18" fmla="*/ 1081941 w 5925345"/>
              <a:gd name="connsiteY18" fmla="*/ 266363 h 1876623"/>
              <a:gd name="connsiteX19" fmla="*/ 1534455 w 5925345"/>
              <a:gd name="connsiteY19" fmla="*/ 252220 h 1876623"/>
              <a:gd name="connsiteX20" fmla="*/ 2957992 w 5925345"/>
              <a:gd name="connsiteY20" fmla="*/ 214505 h 1876623"/>
              <a:gd name="connsiteX21" fmla="*/ 3679188 w 5925345"/>
              <a:gd name="connsiteY21" fmla="*/ 153218 h 1876623"/>
              <a:gd name="connsiteX22" fmla="*/ 4108134 w 5925345"/>
              <a:gd name="connsiteY22" fmla="*/ 113145 h 1876623"/>
              <a:gd name="connsiteX23" fmla="*/ 4704417 w 5925345"/>
              <a:gd name="connsiteY23" fmla="*/ 40072 h 1876623"/>
              <a:gd name="connsiteX24" fmla="*/ 5006094 w 5925345"/>
              <a:gd name="connsiteY24" fmla="*/ 16500 h 1876623"/>
              <a:gd name="connsiteX25" fmla="*/ 5623588 w 5925345"/>
              <a:gd name="connsiteY25" fmla="*/ 0 h 1876623"/>
              <a:gd name="connsiteX26" fmla="*/ 5729646 w 5925345"/>
              <a:gd name="connsiteY26" fmla="*/ 9429 h 1876623"/>
              <a:gd name="connsiteX27" fmla="*/ 5790924 w 5925345"/>
              <a:gd name="connsiteY27" fmla="*/ 63644 h 1876623"/>
              <a:gd name="connsiteX28" fmla="*/ 5880484 w 5925345"/>
              <a:gd name="connsiteY28" fmla="*/ 577513 h 1876623"/>
              <a:gd name="connsiteX29" fmla="*/ 5904053 w 5925345"/>
              <a:gd name="connsiteY29" fmla="*/ 846234 h 1876623"/>
              <a:gd name="connsiteX30" fmla="*/ 5904053 w 5925345"/>
              <a:gd name="connsiteY30" fmla="*/ 1056025 h 1876623"/>
              <a:gd name="connsiteX31" fmla="*/ 5911123 w 5925345"/>
              <a:gd name="connsiteY31" fmla="*/ 1056025 h 18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25345" h="1876623">
                <a:moveTo>
                  <a:pt x="5911123" y="1060739"/>
                </a:moveTo>
                <a:cubicBezTo>
                  <a:pt x="5915837" y="1166813"/>
                  <a:pt x="5920551" y="1275244"/>
                  <a:pt x="5925264" y="1383675"/>
                </a:cubicBezTo>
                <a:cubicBezTo>
                  <a:pt x="5927621" y="1433176"/>
                  <a:pt x="5878127" y="1477963"/>
                  <a:pt x="5814493" y="1480320"/>
                </a:cubicBezTo>
                <a:cubicBezTo>
                  <a:pt x="5496318" y="1494463"/>
                  <a:pt x="5180500" y="1525107"/>
                  <a:pt x="4867040" y="1572251"/>
                </a:cubicBezTo>
                <a:cubicBezTo>
                  <a:pt x="4751554" y="1588751"/>
                  <a:pt x="4633711" y="1595823"/>
                  <a:pt x="4518226" y="1605252"/>
                </a:cubicBezTo>
                <a:cubicBezTo>
                  <a:pt x="4310823" y="1624109"/>
                  <a:pt x="4103420" y="1642967"/>
                  <a:pt x="3896018" y="1657110"/>
                </a:cubicBezTo>
                <a:cubicBezTo>
                  <a:pt x="3672117" y="1673610"/>
                  <a:pt x="3445860" y="1690111"/>
                  <a:pt x="3221959" y="1694825"/>
                </a:cubicBezTo>
                <a:cubicBezTo>
                  <a:pt x="2882573" y="1704254"/>
                  <a:pt x="2540830" y="1716040"/>
                  <a:pt x="2203800" y="1746683"/>
                </a:cubicBezTo>
                <a:cubicBezTo>
                  <a:pt x="2034107" y="1760827"/>
                  <a:pt x="1864414" y="1763184"/>
                  <a:pt x="1694721" y="1774970"/>
                </a:cubicBezTo>
                <a:cubicBezTo>
                  <a:pt x="1348264" y="1798542"/>
                  <a:pt x="1001808" y="1812685"/>
                  <a:pt x="657708" y="1862186"/>
                </a:cubicBezTo>
                <a:cubicBezTo>
                  <a:pt x="554006" y="1878686"/>
                  <a:pt x="447948" y="1881044"/>
                  <a:pt x="341890" y="1869258"/>
                </a:cubicBezTo>
                <a:cubicBezTo>
                  <a:pt x="308894" y="1864543"/>
                  <a:pt x="275898" y="1857472"/>
                  <a:pt x="245259" y="1848043"/>
                </a:cubicBezTo>
                <a:cubicBezTo>
                  <a:pt x="198122" y="1831542"/>
                  <a:pt x="167483" y="1807971"/>
                  <a:pt x="158056" y="1760827"/>
                </a:cubicBezTo>
                <a:cubicBezTo>
                  <a:pt x="110919" y="1461463"/>
                  <a:pt x="59068" y="1164456"/>
                  <a:pt x="4861" y="865091"/>
                </a:cubicBezTo>
                <a:cubicBezTo>
                  <a:pt x="-6924" y="782590"/>
                  <a:pt x="2504" y="697730"/>
                  <a:pt x="35500" y="619943"/>
                </a:cubicBezTo>
                <a:cubicBezTo>
                  <a:pt x="66139" y="539798"/>
                  <a:pt x="103848" y="459654"/>
                  <a:pt x="110919" y="372437"/>
                </a:cubicBezTo>
                <a:cubicBezTo>
                  <a:pt x="115633" y="315864"/>
                  <a:pt x="169840" y="285221"/>
                  <a:pt x="247616" y="285221"/>
                </a:cubicBezTo>
                <a:cubicBezTo>
                  <a:pt x="334820" y="285221"/>
                  <a:pt x="419666" y="287578"/>
                  <a:pt x="506869" y="285221"/>
                </a:cubicBezTo>
                <a:cubicBezTo>
                  <a:pt x="697774" y="280507"/>
                  <a:pt x="891036" y="273435"/>
                  <a:pt x="1081941" y="266363"/>
                </a:cubicBezTo>
                <a:cubicBezTo>
                  <a:pt x="1232779" y="261649"/>
                  <a:pt x="1383617" y="249863"/>
                  <a:pt x="1534455" y="252220"/>
                </a:cubicBezTo>
                <a:cubicBezTo>
                  <a:pt x="2010539" y="256935"/>
                  <a:pt x="2484265" y="235720"/>
                  <a:pt x="2957992" y="214505"/>
                </a:cubicBezTo>
                <a:cubicBezTo>
                  <a:pt x="3198391" y="205076"/>
                  <a:pt x="3438789" y="174433"/>
                  <a:pt x="3679188" y="153218"/>
                </a:cubicBezTo>
                <a:cubicBezTo>
                  <a:pt x="3822956" y="141432"/>
                  <a:pt x="3964366" y="129646"/>
                  <a:pt x="4108134" y="113145"/>
                </a:cubicBezTo>
                <a:cubicBezTo>
                  <a:pt x="4308466" y="89574"/>
                  <a:pt x="4506442" y="63644"/>
                  <a:pt x="4704417" y="40072"/>
                </a:cubicBezTo>
                <a:cubicBezTo>
                  <a:pt x="4803404" y="28286"/>
                  <a:pt x="4904749" y="21215"/>
                  <a:pt x="5006094" y="16500"/>
                </a:cubicBezTo>
                <a:cubicBezTo>
                  <a:pt x="5211139" y="9429"/>
                  <a:pt x="5418542" y="4714"/>
                  <a:pt x="5623588" y="0"/>
                </a:cubicBezTo>
                <a:cubicBezTo>
                  <a:pt x="5658940" y="0"/>
                  <a:pt x="5694293" y="4714"/>
                  <a:pt x="5729646" y="9429"/>
                </a:cubicBezTo>
                <a:cubicBezTo>
                  <a:pt x="5760285" y="11786"/>
                  <a:pt x="5786211" y="33001"/>
                  <a:pt x="5790924" y="63644"/>
                </a:cubicBezTo>
                <a:cubicBezTo>
                  <a:pt x="5819206" y="235720"/>
                  <a:pt x="5852202" y="405438"/>
                  <a:pt x="5880484" y="577513"/>
                </a:cubicBezTo>
                <a:cubicBezTo>
                  <a:pt x="5894625" y="667087"/>
                  <a:pt x="5899339" y="756660"/>
                  <a:pt x="5904053" y="846234"/>
                </a:cubicBezTo>
                <a:cubicBezTo>
                  <a:pt x="5908767" y="916950"/>
                  <a:pt x="5904053" y="985309"/>
                  <a:pt x="5904053" y="1056025"/>
                </a:cubicBezTo>
                <a:lnTo>
                  <a:pt x="5911123" y="1056025"/>
                </a:lnTo>
                <a:close/>
              </a:path>
            </a:pathLst>
          </a:custGeom>
          <a:solidFill>
            <a:srgbClr val="F5C946"/>
          </a:solidFill>
          <a:ln w="1636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7" name="Picture 2">
            <a:extLst>
              <a:ext uri="{FF2B5EF4-FFF2-40B4-BE49-F238E27FC236}">
                <a16:creationId xmlns:a16="http://schemas.microsoft.com/office/drawing/2014/main" id="{9A014610-D17F-189C-542A-E3ABAF51A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2466" y="3220352"/>
            <a:ext cx="3922588" cy="615694"/>
          </a:xfrm>
          <a:custGeom>
            <a:avLst/>
            <a:gdLst>
              <a:gd name="connsiteX0" fmla="*/ 5911123 w 5925345"/>
              <a:gd name="connsiteY0" fmla="*/ 1060739 h 1876623"/>
              <a:gd name="connsiteX1" fmla="*/ 5925264 w 5925345"/>
              <a:gd name="connsiteY1" fmla="*/ 1383675 h 1876623"/>
              <a:gd name="connsiteX2" fmla="*/ 5814493 w 5925345"/>
              <a:gd name="connsiteY2" fmla="*/ 1480320 h 1876623"/>
              <a:gd name="connsiteX3" fmla="*/ 4867040 w 5925345"/>
              <a:gd name="connsiteY3" fmla="*/ 1572251 h 1876623"/>
              <a:gd name="connsiteX4" fmla="*/ 4518226 w 5925345"/>
              <a:gd name="connsiteY4" fmla="*/ 1605252 h 1876623"/>
              <a:gd name="connsiteX5" fmla="*/ 3896018 w 5925345"/>
              <a:gd name="connsiteY5" fmla="*/ 1657110 h 1876623"/>
              <a:gd name="connsiteX6" fmla="*/ 3221959 w 5925345"/>
              <a:gd name="connsiteY6" fmla="*/ 1694825 h 1876623"/>
              <a:gd name="connsiteX7" fmla="*/ 2203800 w 5925345"/>
              <a:gd name="connsiteY7" fmla="*/ 1746683 h 1876623"/>
              <a:gd name="connsiteX8" fmla="*/ 1694721 w 5925345"/>
              <a:gd name="connsiteY8" fmla="*/ 1774970 h 1876623"/>
              <a:gd name="connsiteX9" fmla="*/ 657708 w 5925345"/>
              <a:gd name="connsiteY9" fmla="*/ 1862186 h 1876623"/>
              <a:gd name="connsiteX10" fmla="*/ 341890 w 5925345"/>
              <a:gd name="connsiteY10" fmla="*/ 1869258 h 1876623"/>
              <a:gd name="connsiteX11" fmla="*/ 245259 w 5925345"/>
              <a:gd name="connsiteY11" fmla="*/ 1848043 h 1876623"/>
              <a:gd name="connsiteX12" fmla="*/ 158056 w 5925345"/>
              <a:gd name="connsiteY12" fmla="*/ 1760827 h 1876623"/>
              <a:gd name="connsiteX13" fmla="*/ 4861 w 5925345"/>
              <a:gd name="connsiteY13" fmla="*/ 865091 h 1876623"/>
              <a:gd name="connsiteX14" fmla="*/ 35500 w 5925345"/>
              <a:gd name="connsiteY14" fmla="*/ 619943 h 1876623"/>
              <a:gd name="connsiteX15" fmla="*/ 110919 w 5925345"/>
              <a:gd name="connsiteY15" fmla="*/ 372437 h 1876623"/>
              <a:gd name="connsiteX16" fmla="*/ 247616 w 5925345"/>
              <a:gd name="connsiteY16" fmla="*/ 285221 h 1876623"/>
              <a:gd name="connsiteX17" fmla="*/ 506869 w 5925345"/>
              <a:gd name="connsiteY17" fmla="*/ 285221 h 1876623"/>
              <a:gd name="connsiteX18" fmla="*/ 1081941 w 5925345"/>
              <a:gd name="connsiteY18" fmla="*/ 266363 h 1876623"/>
              <a:gd name="connsiteX19" fmla="*/ 1534455 w 5925345"/>
              <a:gd name="connsiteY19" fmla="*/ 252220 h 1876623"/>
              <a:gd name="connsiteX20" fmla="*/ 2957992 w 5925345"/>
              <a:gd name="connsiteY20" fmla="*/ 214505 h 1876623"/>
              <a:gd name="connsiteX21" fmla="*/ 3679188 w 5925345"/>
              <a:gd name="connsiteY21" fmla="*/ 153218 h 1876623"/>
              <a:gd name="connsiteX22" fmla="*/ 4108134 w 5925345"/>
              <a:gd name="connsiteY22" fmla="*/ 113145 h 1876623"/>
              <a:gd name="connsiteX23" fmla="*/ 4704417 w 5925345"/>
              <a:gd name="connsiteY23" fmla="*/ 40072 h 1876623"/>
              <a:gd name="connsiteX24" fmla="*/ 5006094 w 5925345"/>
              <a:gd name="connsiteY24" fmla="*/ 16500 h 1876623"/>
              <a:gd name="connsiteX25" fmla="*/ 5623588 w 5925345"/>
              <a:gd name="connsiteY25" fmla="*/ 0 h 1876623"/>
              <a:gd name="connsiteX26" fmla="*/ 5729646 w 5925345"/>
              <a:gd name="connsiteY26" fmla="*/ 9429 h 1876623"/>
              <a:gd name="connsiteX27" fmla="*/ 5790924 w 5925345"/>
              <a:gd name="connsiteY27" fmla="*/ 63644 h 1876623"/>
              <a:gd name="connsiteX28" fmla="*/ 5880484 w 5925345"/>
              <a:gd name="connsiteY28" fmla="*/ 577513 h 1876623"/>
              <a:gd name="connsiteX29" fmla="*/ 5904053 w 5925345"/>
              <a:gd name="connsiteY29" fmla="*/ 846234 h 1876623"/>
              <a:gd name="connsiteX30" fmla="*/ 5904053 w 5925345"/>
              <a:gd name="connsiteY30" fmla="*/ 1056025 h 1876623"/>
              <a:gd name="connsiteX31" fmla="*/ 5911123 w 5925345"/>
              <a:gd name="connsiteY31" fmla="*/ 1056025 h 18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25345" h="1876623">
                <a:moveTo>
                  <a:pt x="5911123" y="1060739"/>
                </a:moveTo>
                <a:cubicBezTo>
                  <a:pt x="5915837" y="1166813"/>
                  <a:pt x="5920551" y="1275244"/>
                  <a:pt x="5925264" y="1383675"/>
                </a:cubicBezTo>
                <a:cubicBezTo>
                  <a:pt x="5927621" y="1433176"/>
                  <a:pt x="5878127" y="1477963"/>
                  <a:pt x="5814493" y="1480320"/>
                </a:cubicBezTo>
                <a:cubicBezTo>
                  <a:pt x="5496318" y="1494463"/>
                  <a:pt x="5180500" y="1525107"/>
                  <a:pt x="4867040" y="1572251"/>
                </a:cubicBezTo>
                <a:cubicBezTo>
                  <a:pt x="4751554" y="1588751"/>
                  <a:pt x="4633711" y="1595823"/>
                  <a:pt x="4518226" y="1605252"/>
                </a:cubicBezTo>
                <a:cubicBezTo>
                  <a:pt x="4310823" y="1624109"/>
                  <a:pt x="4103420" y="1642967"/>
                  <a:pt x="3896018" y="1657110"/>
                </a:cubicBezTo>
                <a:cubicBezTo>
                  <a:pt x="3672117" y="1673610"/>
                  <a:pt x="3445860" y="1690111"/>
                  <a:pt x="3221959" y="1694825"/>
                </a:cubicBezTo>
                <a:cubicBezTo>
                  <a:pt x="2882573" y="1704254"/>
                  <a:pt x="2540830" y="1716040"/>
                  <a:pt x="2203800" y="1746683"/>
                </a:cubicBezTo>
                <a:cubicBezTo>
                  <a:pt x="2034107" y="1760827"/>
                  <a:pt x="1864414" y="1763184"/>
                  <a:pt x="1694721" y="1774970"/>
                </a:cubicBezTo>
                <a:cubicBezTo>
                  <a:pt x="1348264" y="1798542"/>
                  <a:pt x="1001808" y="1812685"/>
                  <a:pt x="657708" y="1862186"/>
                </a:cubicBezTo>
                <a:cubicBezTo>
                  <a:pt x="554006" y="1878686"/>
                  <a:pt x="447948" y="1881044"/>
                  <a:pt x="341890" y="1869258"/>
                </a:cubicBezTo>
                <a:cubicBezTo>
                  <a:pt x="308894" y="1864543"/>
                  <a:pt x="275898" y="1857472"/>
                  <a:pt x="245259" y="1848043"/>
                </a:cubicBezTo>
                <a:cubicBezTo>
                  <a:pt x="198122" y="1831542"/>
                  <a:pt x="167483" y="1807971"/>
                  <a:pt x="158056" y="1760827"/>
                </a:cubicBezTo>
                <a:cubicBezTo>
                  <a:pt x="110919" y="1461463"/>
                  <a:pt x="59068" y="1164456"/>
                  <a:pt x="4861" y="865091"/>
                </a:cubicBezTo>
                <a:cubicBezTo>
                  <a:pt x="-6924" y="782590"/>
                  <a:pt x="2504" y="697730"/>
                  <a:pt x="35500" y="619943"/>
                </a:cubicBezTo>
                <a:cubicBezTo>
                  <a:pt x="66139" y="539798"/>
                  <a:pt x="103848" y="459654"/>
                  <a:pt x="110919" y="372437"/>
                </a:cubicBezTo>
                <a:cubicBezTo>
                  <a:pt x="115633" y="315864"/>
                  <a:pt x="169840" y="285221"/>
                  <a:pt x="247616" y="285221"/>
                </a:cubicBezTo>
                <a:cubicBezTo>
                  <a:pt x="334820" y="285221"/>
                  <a:pt x="419666" y="287578"/>
                  <a:pt x="506869" y="285221"/>
                </a:cubicBezTo>
                <a:cubicBezTo>
                  <a:pt x="697774" y="280507"/>
                  <a:pt x="891036" y="273435"/>
                  <a:pt x="1081941" y="266363"/>
                </a:cubicBezTo>
                <a:cubicBezTo>
                  <a:pt x="1232779" y="261649"/>
                  <a:pt x="1383617" y="249863"/>
                  <a:pt x="1534455" y="252220"/>
                </a:cubicBezTo>
                <a:cubicBezTo>
                  <a:pt x="2010539" y="256935"/>
                  <a:pt x="2484265" y="235720"/>
                  <a:pt x="2957992" y="214505"/>
                </a:cubicBezTo>
                <a:cubicBezTo>
                  <a:pt x="3198391" y="205076"/>
                  <a:pt x="3438789" y="174433"/>
                  <a:pt x="3679188" y="153218"/>
                </a:cubicBezTo>
                <a:cubicBezTo>
                  <a:pt x="3822956" y="141432"/>
                  <a:pt x="3964366" y="129646"/>
                  <a:pt x="4108134" y="113145"/>
                </a:cubicBezTo>
                <a:cubicBezTo>
                  <a:pt x="4308466" y="89574"/>
                  <a:pt x="4506442" y="63644"/>
                  <a:pt x="4704417" y="40072"/>
                </a:cubicBezTo>
                <a:cubicBezTo>
                  <a:pt x="4803404" y="28286"/>
                  <a:pt x="4904749" y="21215"/>
                  <a:pt x="5006094" y="16500"/>
                </a:cubicBezTo>
                <a:cubicBezTo>
                  <a:pt x="5211139" y="9429"/>
                  <a:pt x="5418542" y="4714"/>
                  <a:pt x="5623588" y="0"/>
                </a:cubicBezTo>
                <a:cubicBezTo>
                  <a:pt x="5658940" y="0"/>
                  <a:pt x="5694293" y="4714"/>
                  <a:pt x="5729646" y="9429"/>
                </a:cubicBezTo>
                <a:cubicBezTo>
                  <a:pt x="5760285" y="11786"/>
                  <a:pt x="5786211" y="33001"/>
                  <a:pt x="5790924" y="63644"/>
                </a:cubicBezTo>
                <a:cubicBezTo>
                  <a:pt x="5819206" y="235720"/>
                  <a:pt x="5852202" y="405438"/>
                  <a:pt x="5880484" y="577513"/>
                </a:cubicBezTo>
                <a:cubicBezTo>
                  <a:pt x="5894625" y="667087"/>
                  <a:pt x="5899339" y="756660"/>
                  <a:pt x="5904053" y="846234"/>
                </a:cubicBezTo>
                <a:cubicBezTo>
                  <a:pt x="5908767" y="916950"/>
                  <a:pt x="5904053" y="985309"/>
                  <a:pt x="5904053" y="1056025"/>
                </a:cubicBezTo>
                <a:lnTo>
                  <a:pt x="5911123" y="1056025"/>
                </a:lnTo>
                <a:close/>
              </a:path>
            </a:pathLst>
          </a:custGeom>
          <a:solidFill>
            <a:srgbClr val="ADD0F0"/>
          </a:solidFill>
          <a:ln w="1636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9" name="Picture 3">
            <a:extLst>
              <a:ext uri="{FF2B5EF4-FFF2-40B4-BE49-F238E27FC236}">
                <a16:creationId xmlns:a16="http://schemas.microsoft.com/office/drawing/2014/main" id="{431D5F84-A973-710F-ABD4-57A966C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6740" y="2767005"/>
            <a:ext cx="3779501" cy="615694"/>
          </a:xfrm>
          <a:custGeom>
            <a:avLst/>
            <a:gdLst>
              <a:gd name="connsiteX0" fmla="*/ 5911123 w 5925345"/>
              <a:gd name="connsiteY0" fmla="*/ 1060739 h 1876623"/>
              <a:gd name="connsiteX1" fmla="*/ 5925264 w 5925345"/>
              <a:gd name="connsiteY1" fmla="*/ 1383675 h 1876623"/>
              <a:gd name="connsiteX2" fmla="*/ 5814493 w 5925345"/>
              <a:gd name="connsiteY2" fmla="*/ 1480320 h 1876623"/>
              <a:gd name="connsiteX3" fmla="*/ 4867040 w 5925345"/>
              <a:gd name="connsiteY3" fmla="*/ 1572251 h 1876623"/>
              <a:gd name="connsiteX4" fmla="*/ 4518226 w 5925345"/>
              <a:gd name="connsiteY4" fmla="*/ 1605252 h 1876623"/>
              <a:gd name="connsiteX5" fmla="*/ 3896018 w 5925345"/>
              <a:gd name="connsiteY5" fmla="*/ 1657110 h 1876623"/>
              <a:gd name="connsiteX6" fmla="*/ 3221959 w 5925345"/>
              <a:gd name="connsiteY6" fmla="*/ 1694825 h 1876623"/>
              <a:gd name="connsiteX7" fmla="*/ 2203800 w 5925345"/>
              <a:gd name="connsiteY7" fmla="*/ 1746683 h 1876623"/>
              <a:gd name="connsiteX8" fmla="*/ 1694721 w 5925345"/>
              <a:gd name="connsiteY8" fmla="*/ 1774970 h 1876623"/>
              <a:gd name="connsiteX9" fmla="*/ 657708 w 5925345"/>
              <a:gd name="connsiteY9" fmla="*/ 1862186 h 1876623"/>
              <a:gd name="connsiteX10" fmla="*/ 341890 w 5925345"/>
              <a:gd name="connsiteY10" fmla="*/ 1869258 h 1876623"/>
              <a:gd name="connsiteX11" fmla="*/ 245259 w 5925345"/>
              <a:gd name="connsiteY11" fmla="*/ 1848043 h 1876623"/>
              <a:gd name="connsiteX12" fmla="*/ 158056 w 5925345"/>
              <a:gd name="connsiteY12" fmla="*/ 1760827 h 1876623"/>
              <a:gd name="connsiteX13" fmla="*/ 4861 w 5925345"/>
              <a:gd name="connsiteY13" fmla="*/ 865091 h 1876623"/>
              <a:gd name="connsiteX14" fmla="*/ 35500 w 5925345"/>
              <a:gd name="connsiteY14" fmla="*/ 619943 h 1876623"/>
              <a:gd name="connsiteX15" fmla="*/ 110919 w 5925345"/>
              <a:gd name="connsiteY15" fmla="*/ 372437 h 1876623"/>
              <a:gd name="connsiteX16" fmla="*/ 247616 w 5925345"/>
              <a:gd name="connsiteY16" fmla="*/ 285221 h 1876623"/>
              <a:gd name="connsiteX17" fmla="*/ 506869 w 5925345"/>
              <a:gd name="connsiteY17" fmla="*/ 285221 h 1876623"/>
              <a:gd name="connsiteX18" fmla="*/ 1081941 w 5925345"/>
              <a:gd name="connsiteY18" fmla="*/ 266363 h 1876623"/>
              <a:gd name="connsiteX19" fmla="*/ 1534455 w 5925345"/>
              <a:gd name="connsiteY19" fmla="*/ 252220 h 1876623"/>
              <a:gd name="connsiteX20" fmla="*/ 2957992 w 5925345"/>
              <a:gd name="connsiteY20" fmla="*/ 214505 h 1876623"/>
              <a:gd name="connsiteX21" fmla="*/ 3679188 w 5925345"/>
              <a:gd name="connsiteY21" fmla="*/ 153218 h 1876623"/>
              <a:gd name="connsiteX22" fmla="*/ 4108134 w 5925345"/>
              <a:gd name="connsiteY22" fmla="*/ 113145 h 1876623"/>
              <a:gd name="connsiteX23" fmla="*/ 4704417 w 5925345"/>
              <a:gd name="connsiteY23" fmla="*/ 40072 h 1876623"/>
              <a:gd name="connsiteX24" fmla="*/ 5006094 w 5925345"/>
              <a:gd name="connsiteY24" fmla="*/ 16500 h 1876623"/>
              <a:gd name="connsiteX25" fmla="*/ 5623588 w 5925345"/>
              <a:gd name="connsiteY25" fmla="*/ 0 h 1876623"/>
              <a:gd name="connsiteX26" fmla="*/ 5729646 w 5925345"/>
              <a:gd name="connsiteY26" fmla="*/ 9429 h 1876623"/>
              <a:gd name="connsiteX27" fmla="*/ 5790924 w 5925345"/>
              <a:gd name="connsiteY27" fmla="*/ 63644 h 1876623"/>
              <a:gd name="connsiteX28" fmla="*/ 5880484 w 5925345"/>
              <a:gd name="connsiteY28" fmla="*/ 577513 h 1876623"/>
              <a:gd name="connsiteX29" fmla="*/ 5904053 w 5925345"/>
              <a:gd name="connsiteY29" fmla="*/ 846234 h 1876623"/>
              <a:gd name="connsiteX30" fmla="*/ 5904053 w 5925345"/>
              <a:gd name="connsiteY30" fmla="*/ 1056025 h 1876623"/>
              <a:gd name="connsiteX31" fmla="*/ 5911123 w 5925345"/>
              <a:gd name="connsiteY31" fmla="*/ 1056025 h 18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25345" h="1876623">
                <a:moveTo>
                  <a:pt x="5911123" y="1060739"/>
                </a:moveTo>
                <a:cubicBezTo>
                  <a:pt x="5915837" y="1166813"/>
                  <a:pt x="5920551" y="1275244"/>
                  <a:pt x="5925264" y="1383675"/>
                </a:cubicBezTo>
                <a:cubicBezTo>
                  <a:pt x="5927621" y="1433176"/>
                  <a:pt x="5878127" y="1477963"/>
                  <a:pt x="5814493" y="1480320"/>
                </a:cubicBezTo>
                <a:cubicBezTo>
                  <a:pt x="5496318" y="1494463"/>
                  <a:pt x="5180500" y="1525107"/>
                  <a:pt x="4867040" y="1572251"/>
                </a:cubicBezTo>
                <a:cubicBezTo>
                  <a:pt x="4751554" y="1588751"/>
                  <a:pt x="4633711" y="1595823"/>
                  <a:pt x="4518226" y="1605252"/>
                </a:cubicBezTo>
                <a:cubicBezTo>
                  <a:pt x="4310823" y="1624109"/>
                  <a:pt x="4103420" y="1642967"/>
                  <a:pt x="3896018" y="1657110"/>
                </a:cubicBezTo>
                <a:cubicBezTo>
                  <a:pt x="3672117" y="1673610"/>
                  <a:pt x="3445860" y="1690111"/>
                  <a:pt x="3221959" y="1694825"/>
                </a:cubicBezTo>
                <a:cubicBezTo>
                  <a:pt x="2882573" y="1704254"/>
                  <a:pt x="2540830" y="1716040"/>
                  <a:pt x="2203800" y="1746683"/>
                </a:cubicBezTo>
                <a:cubicBezTo>
                  <a:pt x="2034107" y="1760827"/>
                  <a:pt x="1864414" y="1763184"/>
                  <a:pt x="1694721" y="1774970"/>
                </a:cubicBezTo>
                <a:cubicBezTo>
                  <a:pt x="1348264" y="1798542"/>
                  <a:pt x="1001808" y="1812685"/>
                  <a:pt x="657708" y="1862186"/>
                </a:cubicBezTo>
                <a:cubicBezTo>
                  <a:pt x="554006" y="1878686"/>
                  <a:pt x="447948" y="1881044"/>
                  <a:pt x="341890" y="1869258"/>
                </a:cubicBezTo>
                <a:cubicBezTo>
                  <a:pt x="308894" y="1864543"/>
                  <a:pt x="275898" y="1857472"/>
                  <a:pt x="245259" y="1848043"/>
                </a:cubicBezTo>
                <a:cubicBezTo>
                  <a:pt x="198122" y="1831542"/>
                  <a:pt x="167483" y="1807971"/>
                  <a:pt x="158056" y="1760827"/>
                </a:cubicBezTo>
                <a:cubicBezTo>
                  <a:pt x="110919" y="1461463"/>
                  <a:pt x="59068" y="1164456"/>
                  <a:pt x="4861" y="865091"/>
                </a:cubicBezTo>
                <a:cubicBezTo>
                  <a:pt x="-6924" y="782590"/>
                  <a:pt x="2504" y="697730"/>
                  <a:pt x="35500" y="619943"/>
                </a:cubicBezTo>
                <a:cubicBezTo>
                  <a:pt x="66139" y="539798"/>
                  <a:pt x="103848" y="459654"/>
                  <a:pt x="110919" y="372437"/>
                </a:cubicBezTo>
                <a:cubicBezTo>
                  <a:pt x="115633" y="315864"/>
                  <a:pt x="169840" y="285221"/>
                  <a:pt x="247616" y="285221"/>
                </a:cubicBezTo>
                <a:cubicBezTo>
                  <a:pt x="334820" y="285221"/>
                  <a:pt x="419666" y="287578"/>
                  <a:pt x="506869" y="285221"/>
                </a:cubicBezTo>
                <a:cubicBezTo>
                  <a:pt x="697774" y="280507"/>
                  <a:pt x="891036" y="273435"/>
                  <a:pt x="1081941" y="266363"/>
                </a:cubicBezTo>
                <a:cubicBezTo>
                  <a:pt x="1232779" y="261649"/>
                  <a:pt x="1383617" y="249863"/>
                  <a:pt x="1534455" y="252220"/>
                </a:cubicBezTo>
                <a:cubicBezTo>
                  <a:pt x="2010539" y="256935"/>
                  <a:pt x="2484265" y="235720"/>
                  <a:pt x="2957992" y="214505"/>
                </a:cubicBezTo>
                <a:cubicBezTo>
                  <a:pt x="3198391" y="205076"/>
                  <a:pt x="3438789" y="174433"/>
                  <a:pt x="3679188" y="153218"/>
                </a:cubicBezTo>
                <a:cubicBezTo>
                  <a:pt x="3822956" y="141432"/>
                  <a:pt x="3964366" y="129646"/>
                  <a:pt x="4108134" y="113145"/>
                </a:cubicBezTo>
                <a:cubicBezTo>
                  <a:pt x="4308466" y="89574"/>
                  <a:pt x="4506442" y="63644"/>
                  <a:pt x="4704417" y="40072"/>
                </a:cubicBezTo>
                <a:cubicBezTo>
                  <a:pt x="4803404" y="28286"/>
                  <a:pt x="4904749" y="21215"/>
                  <a:pt x="5006094" y="16500"/>
                </a:cubicBezTo>
                <a:cubicBezTo>
                  <a:pt x="5211139" y="9429"/>
                  <a:pt x="5418542" y="4714"/>
                  <a:pt x="5623588" y="0"/>
                </a:cubicBezTo>
                <a:cubicBezTo>
                  <a:pt x="5658940" y="0"/>
                  <a:pt x="5694293" y="4714"/>
                  <a:pt x="5729646" y="9429"/>
                </a:cubicBezTo>
                <a:cubicBezTo>
                  <a:pt x="5760285" y="11786"/>
                  <a:pt x="5786211" y="33001"/>
                  <a:pt x="5790924" y="63644"/>
                </a:cubicBezTo>
                <a:cubicBezTo>
                  <a:pt x="5819206" y="235720"/>
                  <a:pt x="5852202" y="405438"/>
                  <a:pt x="5880484" y="577513"/>
                </a:cubicBezTo>
                <a:cubicBezTo>
                  <a:pt x="5894625" y="667087"/>
                  <a:pt x="5899339" y="756660"/>
                  <a:pt x="5904053" y="846234"/>
                </a:cubicBezTo>
                <a:cubicBezTo>
                  <a:pt x="5908767" y="916950"/>
                  <a:pt x="5904053" y="985309"/>
                  <a:pt x="5904053" y="1056025"/>
                </a:cubicBezTo>
                <a:lnTo>
                  <a:pt x="5911123" y="1056025"/>
                </a:lnTo>
                <a:close/>
              </a:path>
            </a:pathLst>
          </a:custGeom>
          <a:solidFill>
            <a:srgbClr val="F5C946"/>
          </a:solidFill>
          <a:ln w="1636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A6041804-F982-165F-0878-946655EAF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5197" y="4271903"/>
            <a:ext cx="3922588" cy="615694"/>
          </a:xfrm>
          <a:custGeom>
            <a:avLst/>
            <a:gdLst>
              <a:gd name="connsiteX0" fmla="*/ 5911123 w 5925345"/>
              <a:gd name="connsiteY0" fmla="*/ 1060739 h 1876623"/>
              <a:gd name="connsiteX1" fmla="*/ 5925264 w 5925345"/>
              <a:gd name="connsiteY1" fmla="*/ 1383675 h 1876623"/>
              <a:gd name="connsiteX2" fmla="*/ 5814493 w 5925345"/>
              <a:gd name="connsiteY2" fmla="*/ 1480320 h 1876623"/>
              <a:gd name="connsiteX3" fmla="*/ 4867040 w 5925345"/>
              <a:gd name="connsiteY3" fmla="*/ 1572251 h 1876623"/>
              <a:gd name="connsiteX4" fmla="*/ 4518226 w 5925345"/>
              <a:gd name="connsiteY4" fmla="*/ 1605252 h 1876623"/>
              <a:gd name="connsiteX5" fmla="*/ 3896018 w 5925345"/>
              <a:gd name="connsiteY5" fmla="*/ 1657110 h 1876623"/>
              <a:gd name="connsiteX6" fmla="*/ 3221959 w 5925345"/>
              <a:gd name="connsiteY6" fmla="*/ 1694825 h 1876623"/>
              <a:gd name="connsiteX7" fmla="*/ 2203800 w 5925345"/>
              <a:gd name="connsiteY7" fmla="*/ 1746683 h 1876623"/>
              <a:gd name="connsiteX8" fmla="*/ 1694721 w 5925345"/>
              <a:gd name="connsiteY8" fmla="*/ 1774970 h 1876623"/>
              <a:gd name="connsiteX9" fmla="*/ 657708 w 5925345"/>
              <a:gd name="connsiteY9" fmla="*/ 1862186 h 1876623"/>
              <a:gd name="connsiteX10" fmla="*/ 341890 w 5925345"/>
              <a:gd name="connsiteY10" fmla="*/ 1869258 h 1876623"/>
              <a:gd name="connsiteX11" fmla="*/ 245259 w 5925345"/>
              <a:gd name="connsiteY11" fmla="*/ 1848043 h 1876623"/>
              <a:gd name="connsiteX12" fmla="*/ 158056 w 5925345"/>
              <a:gd name="connsiteY12" fmla="*/ 1760827 h 1876623"/>
              <a:gd name="connsiteX13" fmla="*/ 4861 w 5925345"/>
              <a:gd name="connsiteY13" fmla="*/ 865091 h 1876623"/>
              <a:gd name="connsiteX14" fmla="*/ 35500 w 5925345"/>
              <a:gd name="connsiteY14" fmla="*/ 619943 h 1876623"/>
              <a:gd name="connsiteX15" fmla="*/ 110919 w 5925345"/>
              <a:gd name="connsiteY15" fmla="*/ 372437 h 1876623"/>
              <a:gd name="connsiteX16" fmla="*/ 247616 w 5925345"/>
              <a:gd name="connsiteY16" fmla="*/ 285221 h 1876623"/>
              <a:gd name="connsiteX17" fmla="*/ 506869 w 5925345"/>
              <a:gd name="connsiteY17" fmla="*/ 285221 h 1876623"/>
              <a:gd name="connsiteX18" fmla="*/ 1081941 w 5925345"/>
              <a:gd name="connsiteY18" fmla="*/ 266363 h 1876623"/>
              <a:gd name="connsiteX19" fmla="*/ 1534455 w 5925345"/>
              <a:gd name="connsiteY19" fmla="*/ 252220 h 1876623"/>
              <a:gd name="connsiteX20" fmla="*/ 2957992 w 5925345"/>
              <a:gd name="connsiteY20" fmla="*/ 214505 h 1876623"/>
              <a:gd name="connsiteX21" fmla="*/ 3679188 w 5925345"/>
              <a:gd name="connsiteY21" fmla="*/ 153218 h 1876623"/>
              <a:gd name="connsiteX22" fmla="*/ 4108134 w 5925345"/>
              <a:gd name="connsiteY22" fmla="*/ 113145 h 1876623"/>
              <a:gd name="connsiteX23" fmla="*/ 4704417 w 5925345"/>
              <a:gd name="connsiteY23" fmla="*/ 40072 h 1876623"/>
              <a:gd name="connsiteX24" fmla="*/ 5006094 w 5925345"/>
              <a:gd name="connsiteY24" fmla="*/ 16500 h 1876623"/>
              <a:gd name="connsiteX25" fmla="*/ 5623588 w 5925345"/>
              <a:gd name="connsiteY25" fmla="*/ 0 h 1876623"/>
              <a:gd name="connsiteX26" fmla="*/ 5729646 w 5925345"/>
              <a:gd name="connsiteY26" fmla="*/ 9429 h 1876623"/>
              <a:gd name="connsiteX27" fmla="*/ 5790924 w 5925345"/>
              <a:gd name="connsiteY27" fmla="*/ 63644 h 1876623"/>
              <a:gd name="connsiteX28" fmla="*/ 5880484 w 5925345"/>
              <a:gd name="connsiteY28" fmla="*/ 577513 h 1876623"/>
              <a:gd name="connsiteX29" fmla="*/ 5904053 w 5925345"/>
              <a:gd name="connsiteY29" fmla="*/ 846234 h 1876623"/>
              <a:gd name="connsiteX30" fmla="*/ 5904053 w 5925345"/>
              <a:gd name="connsiteY30" fmla="*/ 1056025 h 1876623"/>
              <a:gd name="connsiteX31" fmla="*/ 5911123 w 5925345"/>
              <a:gd name="connsiteY31" fmla="*/ 1056025 h 18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25345" h="1876623">
                <a:moveTo>
                  <a:pt x="5911123" y="1060739"/>
                </a:moveTo>
                <a:cubicBezTo>
                  <a:pt x="5915837" y="1166813"/>
                  <a:pt x="5920551" y="1275244"/>
                  <a:pt x="5925264" y="1383675"/>
                </a:cubicBezTo>
                <a:cubicBezTo>
                  <a:pt x="5927621" y="1433176"/>
                  <a:pt x="5878127" y="1477963"/>
                  <a:pt x="5814493" y="1480320"/>
                </a:cubicBezTo>
                <a:cubicBezTo>
                  <a:pt x="5496318" y="1494463"/>
                  <a:pt x="5180500" y="1525107"/>
                  <a:pt x="4867040" y="1572251"/>
                </a:cubicBezTo>
                <a:cubicBezTo>
                  <a:pt x="4751554" y="1588751"/>
                  <a:pt x="4633711" y="1595823"/>
                  <a:pt x="4518226" y="1605252"/>
                </a:cubicBezTo>
                <a:cubicBezTo>
                  <a:pt x="4310823" y="1624109"/>
                  <a:pt x="4103420" y="1642967"/>
                  <a:pt x="3896018" y="1657110"/>
                </a:cubicBezTo>
                <a:cubicBezTo>
                  <a:pt x="3672117" y="1673610"/>
                  <a:pt x="3445860" y="1690111"/>
                  <a:pt x="3221959" y="1694825"/>
                </a:cubicBezTo>
                <a:cubicBezTo>
                  <a:pt x="2882573" y="1704254"/>
                  <a:pt x="2540830" y="1716040"/>
                  <a:pt x="2203800" y="1746683"/>
                </a:cubicBezTo>
                <a:cubicBezTo>
                  <a:pt x="2034107" y="1760827"/>
                  <a:pt x="1864414" y="1763184"/>
                  <a:pt x="1694721" y="1774970"/>
                </a:cubicBezTo>
                <a:cubicBezTo>
                  <a:pt x="1348264" y="1798542"/>
                  <a:pt x="1001808" y="1812685"/>
                  <a:pt x="657708" y="1862186"/>
                </a:cubicBezTo>
                <a:cubicBezTo>
                  <a:pt x="554006" y="1878686"/>
                  <a:pt x="447948" y="1881044"/>
                  <a:pt x="341890" y="1869258"/>
                </a:cubicBezTo>
                <a:cubicBezTo>
                  <a:pt x="308894" y="1864543"/>
                  <a:pt x="275898" y="1857472"/>
                  <a:pt x="245259" y="1848043"/>
                </a:cubicBezTo>
                <a:cubicBezTo>
                  <a:pt x="198122" y="1831542"/>
                  <a:pt x="167483" y="1807971"/>
                  <a:pt x="158056" y="1760827"/>
                </a:cubicBezTo>
                <a:cubicBezTo>
                  <a:pt x="110919" y="1461463"/>
                  <a:pt x="59068" y="1164456"/>
                  <a:pt x="4861" y="865091"/>
                </a:cubicBezTo>
                <a:cubicBezTo>
                  <a:pt x="-6924" y="782590"/>
                  <a:pt x="2504" y="697730"/>
                  <a:pt x="35500" y="619943"/>
                </a:cubicBezTo>
                <a:cubicBezTo>
                  <a:pt x="66139" y="539798"/>
                  <a:pt x="103848" y="459654"/>
                  <a:pt x="110919" y="372437"/>
                </a:cubicBezTo>
                <a:cubicBezTo>
                  <a:pt x="115633" y="315864"/>
                  <a:pt x="169840" y="285221"/>
                  <a:pt x="247616" y="285221"/>
                </a:cubicBezTo>
                <a:cubicBezTo>
                  <a:pt x="334820" y="285221"/>
                  <a:pt x="419666" y="287578"/>
                  <a:pt x="506869" y="285221"/>
                </a:cubicBezTo>
                <a:cubicBezTo>
                  <a:pt x="697774" y="280507"/>
                  <a:pt x="891036" y="273435"/>
                  <a:pt x="1081941" y="266363"/>
                </a:cubicBezTo>
                <a:cubicBezTo>
                  <a:pt x="1232779" y="261649"/>
                  <a:pt x="1383617" y="249863"/>
                  <a:pt x="1534455" y="252220"/>
                </a:cubicBezTo>
                <a:cubicBezTo>
                  <a:pt x="2010539" y="256935"/>
                  <a:pt x="2484265" y="235720"/>
                  <a:pt x="2957992" y="214505"/>
                </a:cubicBezTo>
                <a:cubicBezTo>
                  <a:pt x="3198391" y="205076"/>
                  <a:pt x="3438789" y="174433"/>
                  <a:pt x="3679188" y="153218"/>
                </a:cubicBezTo>
                <a:cubicBezTo>
                  <a:pt x="3822956" y="141432"/>
                  <a:pt x="3964366" y="129646"/>
                  <a:pt x="4108134" y="113145"/>
                </a:cubicBezTo>
                <a:cubicBezTo>
                  <a:pt x="4308466" y="89574"/>
                  <a:pt x="4506442" y="63644"/>
                  <a:pt x="4704417" y="40072"/>
                </a:cubicBezTo>
                <a:cubicBezTo>
                  <a:pt x="4803404" y="28286"/>
                  <a:pt x="4904749" y="21215"/>
                  <a:pt x="5006094" y="16500"/>
                </a:cubicBezTo>
                <a:cubicBezTo>
                  <a:pt x="5211139" y="9429"/>
                  <a:pt x="5418542" y="4714"/>
                  <a:pt x="5623588" y="0"/>
                </a:cubicBezTo>
                <a:cubicBezTo>
                  <a:pt x="5658940" y="0"/>
                  <a:pt x="5694293" y="4714"/>
                  <a:pt x="5729646" y="9429"/>
                </a:cubicBezTo>
                <a:cubicBezTo>
                  <a:pt x="5760285" y="11786"/>
                  <a:pt x="5786211" y="33001"/>
                  <a:pt x="5790924" y="63644"/>
                </a:cubicBezTo>
                <a:cubicBezTo>
                  <a:pt x="5819206" y="235720"/>
                  <a:pt x="5852202" y="405438"/>
                  <a:pt x="5880484" y="577513"/>
                </a:cubicBezTo>
                <a:cubicBezTo>
                  <a:pt x="5894625" y="667087"/>
                  <a:pt x="5899339" y="756660"/>
                  <a:pt x="5904053" y="846234"/>
                </a:cubicBezTo>
                <a:cubicBezTo>
                  <a:pt x="5908767" y="916950"/>
                  <a:pt x="5904053" y="985309"/>
                  <a:pt x="5904053" y="1056025"/>
                </a:cubicBezTo>
                <a:lnTo>
                  <a:pt x="5911123" y="1056025"/>
                </a:lnTo>
                <a:close/>
              </a:path>
            </a:pathLst>
          </a:custGeom>
          <a:solidFill>
            <a:srgbClr val="ADD0F0"/>
          </a:solidFill>
          <a:ln w="1636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11" name="Picture 3">
            <a:extLst>
              <a:ext uri="{FF2B5EF4-FFF2-40B4-BE49-F238E27FC236}">
                <a16:creationId xmlns:a16="http://schemas.microsoft.com/office/drawing/2014/main" id="{606B8297-FFA8-82C6-E609-04FE76735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4010" y="3789828"/>
            <a:ext cx="3779501" cy="615694"/>
          </a:xfrm>
          <a:custGeom>
            <a:avLst/>
            <a:gdLst>
              <a:gd name="connsiteX0" fmla="*/ 5911123 w 5925345"/>
              <a:gd name="connsiteY0" fmla="*/ 1060739 h 1876623"/>
              <a:gd name="connsiteX1" fmla="*/ 5925264 w 5925345"/>
              <a:gd name="connsiteY1" fmla="*/ 1383675 h 1876623"/>
              <a:gd name="connsiteX2" fmla="*/ 5814493 w 5925345"/>
              <a:gd name="connsiteY2" fmla="*/ 1480320 h 1876623"/>
              <a:gd name="connsiteX3" fmla="*/ 4867040 w 5925345"/>
              <a:gd name="connsiteY3" fmla="*/ 1572251 h 1876623"/>
              <a:gd name="connsiteX4" fmla="*/ 4518226 w 5925345"/>
              <a:gd name="connsiteY4" fmla="*/ 1605252 h 1876623"/>
              <a:gd name="connsiteX5" fmla="*/ 3896018 w 5925345"/>
              <a:gd name="connsiteY5" fmla="*/ 1657110 h 1876623"/>
              <a:gd name="connsiteX6" fmla="*/ 3221959 w 5925345"/>
              <a:gd name="connsiteY6" fmla="*/ 1694825 h 1876623"/>
              <a:gd name="connsiteX7" fmla="*/ 2203800 w 5925345"/>
              <a:gd name="connsiteY7" fmla="*/ 1746683 h 1876623"/>
              <a:gd name="connsiteX8" fmla="*/ 1694721 w 5925345"/>
              <a:gd name="connsiteY8" fmla="*/ 1774970 h 1876623"/>
              <a:gd name="connsiteX9" fmla="*/ 657708 w 5925345"/>
              <a:gd name="connsiteY9" fmla="*/ 1862186 h 1876623"/>
              <a:gd name="connsiteX10" fmla="*/ 341890 w 5925345"/>
              <a:gd name="connsiteY10" fmla="*/ 1869258 h 1876623"/>
              <a:gd name="connsiteX11" fmla="*/ 245259 w 5925345"/>
              <a:gd name="connsiteY11" fmla="*/ 1848043 h 1876623"/>
              <a:gd name="connsiteX12" fmla="*/ 158056 w 5925345"/>
              <a:gd name="connsiteY12" fmla="*/ 1760827 h 1876623"/>
              <a:gd name="connsiteX13" fmla="*/ 4861 w 5925345"/>
              <a:gd name="connsiteY13" fmla="*/ 865091 h 1876623"/>
              <a:gd name="connsiteX14" fmla="*/ 35500 w 5925345"/>
              <a:gd name="connsiteY14" fmla="*/ 619943 h 1876623"/>
              <a:gd name="connsiteX15" fmla="*/ 110919 w 5925345"/>
              <a:gd name="connsiteY15" fmla="*/ 372437 h 1876623"/>
              <a:gd name="connsiteX16" fmla="*/ 247616 w 5925345"/>
              <a:gd name="connsiteY16" fmla="*/ 285221 h 1876623"/>
              <a:gd name="connsiteX17" fmla="*/ 506869 w 5925345"/>
              <a:gd name="connsiteY17" fmla="*/ 285221 h 1876623"/>
              <a:gd name="connsiteX18" fmla="*/ 1081941 w 5925345"/>
              <a:gd name="connsiteY18" fmla="*/ 266363 h 1876623"/>
              <a:gd name="connsiteX19" fmla="*/ 1534455 w 5925345"/>
              <a:gd name="connsiteY19" fmla="*/ 252220 h 1876623"/>
              <a:gd name="connsiteX20" fmla="*/ 2957992 w 5925345"/>
              <a:gd name="connsiteY20" fmla="*/ 214505 h 1876623"/>
              <a:gd name="connsiteX21" fmla="*/ 3679188 w 5925345"/>
              <a:gd name="connsiteY21" fmla="*/ 153218 h 1876623"/>
              <a:gd name="connsiteX22" fmla="*/ 4108134 w 5925345"/>
              <a:gd name="connsiteY22" fmla="*/ 113145 h 1876623"/>
              <a:gd name="connsiteX23" fmla="*/ 4704417 w 5925345"/>
              <a:gd name="connsiteY23" fmla="*/ 40072 h 1876623"/>
              <a:gd name="connsiteX24" fmla="*/ 5006094 w 5925345"/>
              <a:gd name="connsiteY24" fmla="*/ 16500 h 1876623"/>
              <a:gd name="connsiteX25" fmla="*/ 5623588 w 5925345"/>
              <a:gd name="connsiteY25" fmla="*/ 0 h 1876623"/>
              <a:gd name="connsiteX26" fmla="*/ 5729646 w 5925345"/>
              <a:gd name="connsiteY26" fmla="*/ 9429 h 1876623"/>
              <a:gd name="connsiteX27" fmla="*/ 5790924 w 5925345"/>
              <a:gd name="connsiteY27" fmla="*/ 63644 h 1876623"/>
              <a:gd name="connsiteX28" fmla="*/ 5880484 w 5925345"/>
              <a:gd name="connsiteY28" fmla="*/ 577513 h 1876623"/>
              <a:gd name="connsiteX29" fmla="*/ 5904053 w 5925345"/>
              <a:gd name="connsiteY29" fmla="*/ 846234 h 1876623"/>
              <a:gd name="connsiteX30" fmla="*/ 5904053 w 5925345"/>
              <a:gd name="connsiteY30" fmla="*/ 1056025 h 1876623"/>
              <a:gd name="connsiteX31" fmla="*/ 5911123 w 5925345"/>
              <a:gd name="connsiteY31" fmla="*/ 1056025 h 18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25345" h="1876623">
                <a:moveTo>
                  <a:pt x="5911123" y="1060739"/>
                </a:moveTo>
                <a:cubicBezTo>
                  <a:pt x="5915837" y="1166813"/>
                  <a:pt x="5920551" y="1275244"/>
                  <a:pt x="5925264" y="1383675"/>
                </a:cubicBezTo>
                <a:cubicBezTo>
                  <a:pt x="5927621" y="1433176"/>
                  <a:pt x="5878127" y="1477963"/>
                  <a:pt x="5814493" y="1480320"/>
                </a:cubicBezTo>
                <a:cubicBezTo>
                  <a:pt x="5496318" y="1494463"/>
                  <a:pt x="5180500" y="1525107"/>
                  <a:pt x="4867040" y="1572251"/>
                </a:cubicBezTo>
                <a:cubicBezTo>
                  <a:pt x="4751554" y="1588751"/>
                  <a:pt x="4633711" y="1595823"/>
                  <a:pt x="4518226" y="1605252"/>
                </a:cubicBezTo>
                <a:cubicBezTo>
                  <a:pt x="4310823" y="1624109"/>
                  <a:pt x="4103420" y="1642967"/>
                  <a:pt x="3896018" y="1657110"/>
                </a:cubicBezTo>
                <a:cubicBezTo>
                  <a:pt x="3672117" y="1673610"/>
                  <a:pt x="3445860" y="1690111"/>
                  <a:pt x="3221959" y="1694825"/>
                </a:cubicBezTo>
                <a:cubicBezTo>
                  <a:pt x="2882573" y="1704254"/>
                  <a:pt x="2540830" y="1716040"/>
                  <a:pt x="2203800" y="1746683"/>
                </a:cubicBezTo>
                <a:cubicBezTo>
                  <a:pt x="2034107" y="1760827"/>
                  <a:pt x="1864414" y="1763184"/>
                  <a:pt x="1694721" y="1774970"/>
                </a:cubicBezTo>
                <a:cubicBezTo>
                  <a:pt x="1348264" y="1798542"/>
                  <a:pt x="1001808" y="1812685"/>
                  <a:pt x="657708" y="1862186"/>
                </a:cubicBezTo>
                <a:cubicBezTo>
                  <a:pt x="554006" y="1878686"/>
                  <a:pt x="447948" y="1881044"/>
                  <a:pt x="341890" y="1869258"/>
                </a:cubicBezTo>
                <a:cubicBezTo>
                  <a:pt x="308894" y="1864543"/>
                  <a:pt x="275898" y="1857472"/>
                  <a:pt x="245259" y="1848043"/>
                </a:cubicBezTo>
                <a:cubicBezTo>
                  <a:pt x="198122" y="1831542"/>
                  <a:pt x="167483" y="1807971"/>
                  <a:pt x="158056" y="1760827"/>
                </a:cubicBezTo>
                <a:cubicBezTo>
                  <a:pt x="110919" y="1461463"/>
                  <a:pt x="59068" y="1164456"/>
                  <a:pt x="4861" y="865091"/>
                </a:cubicBezTo>
                <a:cubicBezTo>
                  <a:pt x="-6924" y="782590"/>
                  <a:pt x="2504" y="697730"/>
                  <a:pt x="35500" y="619943"/>
                </a:cubicBezTo>
                <a:cubicBezTo>
                  <a:pt x="66139" y="539798"/>
                  <a:pt x="103848" y="459654"/>
                  <a:pt x="110919" y="372437"/>
                </a:cubicBezTo>
                <a:cubicBezTo>
                  <a:pt x="115633" y="315864"/>
                  <a:pt x="169840" y="285221"/>
                  <a:pt x="247616" y="285221"/>
                </a:cubicBezTo>
                <a:cubicBezTo>
                  <a:pt x="334820" y="285221"/>
                  <a:pt x="419666" y="287578"/>
                  <a:pt x="506869" y="285221"/>
                </a:cubicBezTo>
                <a:cubicBezTo>
                  <a:pt x="697774" y="280507"/>
                  <a:pt x="891036" y="273435"/>
                  <a:pt x="1081941" y="266363"/>
                </a:cubicBezTo>
                <a:cubicBezTo>
                  <a:pt x="1232779" y="261649"/>
                  <a:pt x="1383617" y="249863"/>
                  <a:pt x="1534455" y="252220"/>
                </a:cubicBezTo>
                <a:cubicBezTo>
                  <a:pt x="2010539" y="256935"/>
                  <a:pt x="2484265" y="235720"/>
                  <a:pt x="2957992" y="214505"/>
                </a:cubicBezTo>
                <a:cubicBezTo>
                  <a:pt x="3198391" y="205076"/>
                  <a:pt x="3438789" y="174433"/>
                  <a:pt x="3679188" y="153218"/>
                </a:cubicBezTo>
                <a:cubicBezTo>
                  <a:pt x="3822956" y="141432"/>
                  <a:pt x="3964366" y="129646"/>
                  <a:pt x="4108134" y="113145"/>
                </a:cubicBezTo>
                <a:cubicBezTo>
                  <a:pt x="4308466" y="89574"/>
                  <a:pt x="4506442" y="63644"/>
                  <a:pt x="4704417" y="40072"/>
                </a:cubicBezTo>
                <a:cubicBezTo>
                  <a:pt x="4803404" y="28286"/>
                  <a:pt x="4904749" y="21215"/>
                  <a:pt x="5006094" y="16500"/>
                </a:cubicBezTo>
                <a:cubicBezTo>
                  <a:pt x="5211139" y="9429"/>
                  <a:pt x="5418542" y="4714"/>
                  <a:pt x="5623588" y="0"/>
                </a:cubicBezTo>
                <a:cubicBezTo>
                  <a:pt x="5658940" y="0"/>
                  <a:pt x="5694293" y="4714"/>
                  <a:pt x="5729646" y="9429"/>
                </a:cubicBezTo>
                <a:cubicBezTo>
                  <a:pt x="5760285" y="11786"/>
                  <a:pt x="5786211" y="33001"/>
                  <a:pt x="5790924" y="63644"/>
                </a:cubicBezTo>
                <a:cubicBezTo>
                  <a:pt x="5819206" y="235720"/>
                  <a:pt x="5852202" y="405438"/>
                  <a:pt x="5880484" y="577513"/>
                </a:cubicBezTo>
                <a:cubicBezTo>
                  <a:pt x="5894625" y="667087"/>
                  <a:pt x="5899339" y="756660"/>
                  <a:pt x="5904053" y="846234"/>
                </a:cubicBezTo>
                <a:cubicBezTo>
                  <a:pt x="5908767" y="916950"/>
                  <a:pt x="5904053" y="985309"/>
                  <a:pt x="5904053" y="1056025"/>
                </a:cubicBezTo>
                <a:lnTo>
                  <a:pt x="5911123" y="1056025"/>
                </a:lnTo>
                <a:close/>
              </a:path>
            </a:pathLst>
          </a:custGeom>
          <a:solidFill>
            <a:srgbClr val="F5C946"/>
          </a:solidFill>
          <a:ln w="1636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36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>
            <a:extLst>
              <a:ext uri="{FF2B5EF4-FFF2-40B4-BE49-F238E27FC236}">
                <a16:creationId xmlns:a16="http://schemas.microsoft.com/office/drawing/2014/main" id="{93F114C8-6BA8-5C34-7AA4-368201B01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09332">
            <a:off x="5749085" y="422449"/>
            <a:ext cx="5547613" cy="6127747"/>
          </a:xfrm>
          <a:custGeom>
            <a:avLst/>
            <a:gdLst>
              <a:gd name="connsiteX0" fmla="*/ 5911123 w 5925345"/>
              <a:gd name="connsiteY0" fmla="*/ 1060739 h 1876623"/>
              <a:gd name="connsiteX1" fmla="*/ 5925264 w 5925345"/>
              <a:gd name="connsiteY1" fmla="*/ 1383675 h 1876623"/>
              <a:gd name="connsiteX2" fmla="*/ 5814493 w 5925345"/>
              <a:gd name="connsiteY2" fmla="*/ 1480320 h 1876623"/>
              <a:gd name="connsiteX3" fmla="*/ 4867040 w 5925345"/>
              <a:gd name="connsiteY3" fmla="*/ 1572251 h 1876623"/>
              <a:gd name="connsiteX4" fmla="*/ 4518226 w 5925345"/>
              <a:gd name="connsiteY4" fmla="*/ 1605252 h 1876623"/>
              <a:gd name="connsiteX5" fmla="*/ 3896018 w 5925345"/>
              <a:gd name="connsiteY5" fmla="*/ 1657110 h 1876623"/>
              <a:gd name="connsiteX6" fmla="*/ 3221959 w 5925345"/>
              <a:gd name="connsiteY6" fmla="*/ 1694825 h 1876623"/>
              <a:gd name="connsiteX7" fmla="*/ 2203800 w 5925345"/>
              <a:gd name="connsiteY7" fmla="*/ 1746683 h 1876623"/>
              <a:gd name="connsiteX8" fmla="*/ 1694721 w 5925345"/>
              <a:gd name="connsiteY8" fmla="*/ 1774970 h 1876623"/>
              <a:gd name="connsiteX9" fmla="*/ 657708 w 5925345"/>
              <a:gd name="connsiteY9" fmla="*/ 1862186 h 1876623"/>
              <a:gd name="connsiteX10" fmla="*/ 341890 w 5925345"/>
              <a:gd name="connsiteY10" fmla="*/ 1869258 h 1876623"/>
              <a:gd name="connsiteX11" fmla="*/ 245259 w 5925345"/>
              <a:gd name="connsiteY11" fmla="*/ 1848043 h 1876623"/>
              <a:gd name="connsiteX12" fmla="*/ 158056 w 5925345"/>
              <a:gd name="connsiteY12" fmla="*/ 1760827 h 1876623"/>
              <a:gd name="connsiteX13" fmla="*/ 4861 w 5925345"/>
              <a:gd name="connsiteY13" fmla="*/ 865091 h 1876623"/>
              <a:gd name="connsiteX14" fmla="*/ 35500 w 5925345"/>
              <a:gd name="connsiteY14" fmla="*/ 619943 h 1876623"/>
              <a:gd name="connsiteX15" fmla="*/ 110919 w 5925345"/>
              <a:gd name="connsiteY15" fmla="*/ 372437 h 1876623"/>
              <a:gd name="connsiteX16" fmla="*/ 247616 w 5925345"/>
              <a:gd name="connsiteY16" fmla="*/ 285221 h 1876623"/>
              <a:gd name="connsiteX17" fmla="*/ 506869 w 5925345"/>
              <a:gd name="connsiteY17" fmla="*/ 285221 h 1876623"/>
              <a:gd name="connsiteX18" fmla="*/ 1081941 w 5925345"/>
              <a:gd name="connsiteY18" fmla="*/ 266363 h 1876623"/>
              <a:gd name="connsiteX19" fmla="*/ 1534455 w 5925345"/>
              <a:gd name="connsiteY19" fmla="*/ 252220 h 1876623"/>
              <a:gd name="connsiteX20" fmla="*/ 2957992 w 5925345"/>
              <a:gd name="connsiteY20" fmla="*/ 214505 h 1876623"/>
              <a:gd name="connsiteX21" fmla="*/ 3679188 w 5925345"/>
              <a:gd name="connsiteY21" fmla="*/ 153218 h 1876623"/>
              <a:gd name="connsiteX22" fmla="*/ 4108134 w 5925345"/>
              <a:gd name="connsiteY22" fmla="*/ 113145 h 1876623"/>
              <a:gd name="connsiteX23" fmla="*/ 4704417 w 5925345"/>
              <a:gd name="connsiteY23" fmla="*/ 40072 h 1876623"/>
              <a:gd name="connsiteX24" fmla="*/ 5006094 w 5925345"/>
              <a:gd name="connsiteY24" fmla="*/ 16500 h 1876623"/>
              <a:gd name="connsiteX25" fmla="*/ 5623588 w 5925345"/>
              <a:gd name="connsiteY25" fmla="*/ 0 h 1876623"/>
              <a:gd name="connsiteX26" fmla="*/ 5729646 w 5925345"/>
              <a:gd name="connsiteY26" fmla="*/ 9429 h 1876623"/>
              <a:gd name="connsiteX27" fmla="*/ 5790924 w 5925345"/>
              <a:gd name="connsiteY27" fmla="*/ 63644 h 1876623"/>
              <a:gd name="connsiteX28" fmla="*/ 5880484 w 5925345"/>
              <a:gd name="connsiteY28" fmla="*/ 577513 h 1876623"/>
              <a:gd name="connsiteX29" fmla="*/ 5904053 w 5925345"/>
              <a:gd name="connsiteY29" fmla="*/ 846234 h 1876623"/>
              <a:gd name="connsiteX30" fmla="*/ 5904053 w 5925345"/>
              <a:gd name="connsiteY30" fmla="*/ 1056025 h 1876623"/>
              <a:gd name="connsiteX31" fmla="*/ 5911123 w 5925345"/>
              <a:gd name="connsiteY31" fmla="*/ 1056025 h 18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25345" h="1876623">
                <a:moveTo>
                  <a:pt x="5911123" y="1060739"/>
                </a:moveTo>
                <a:cubicBezTo>
                  <a:pt x="5915837" y="1166813"/>
                  <a:pt x="5920551" y="1275244"/>
                  <a:pt x="5925264" y="1383675"/>
                </a:cubicBezTo>
                <a:cubicBezTo>
                  <a:pt x="5927621" y="1433176"/>
                  <a:pt x="5878127" y="1477963"/>
                  <a:pt x="5814493" y="1480320"/>
                </a:cubicBezTo>
                <a:cubicBezTo>
                  <a:pt x="5496318" y="1494463"/>
                  <a:pt x="5180500" y="1525107"/>
                  <a:pt x="4867040" y="1572251"/>
                </a:cubicBezTo>
                <a:cubicBezTo>
                  <a:pt x="4751554" y="1588751"/>
                  <a:pt x="4633711" y="1595823"/>
                  <a:pt x="4518226" y="1605252"/>
                </a:cubicBezTo>
                <a:cubicBezTo>
                  <a:pt x="4310823" y="1624109"/>
                  <a:pt x="4103420" y="1642967"/>
                  <a:pt x="3896018" y="1657110"/>
                </a:cubicBezTo>
                <a:cubicBezTo>
                  <a:pt x="3672117" y="1673610"/>
                  <a:pt x="3445860" y="1690111"/>
                  <a:pt x="3221959" y="1694825"/>
                </a:cubicBezTo>
                <a:cubicBezTo>
                  <a:pt x="2882573" y="1704254"/>
                  <a:pt x="2540830" y="1716040"/>
                  <a:pt x="2203800" y="1746683"/>
                </a:cubicBezTo>
                <a:cubicBezTo>
                  <a:pt x="2034107" y="1760827"/>
                  <a:pt x="1864414" y="1763184"/>
                  <a:pt x="1694721" y="1774970"/>
                </a:cubicBezTo>
                <a:cubicBezTo>
                  <a:pt x="1348264" y="1798542"/>
                  <a:pt x="1001808" y="1812685"/>
                  <a:pt x="657708" y="1862186"/>
                </a:cubicBezTo>
                <a:cubicBezTo>
                  <a:pt x="554006" y="1878686"/>
                  <a:pt x="447948" y="1881044"/>
                  <a:pt x="341890" y="1869258"/>
                </a:cubicBezTo>
                <a:cubicBezTo>
                  <a:pt x="308894" y="1864543"/>
                  <a:pt x="275898" y="1857472"/>
                  <a:pt x="245259" y="1848043"/>
                </a:cubicBezTo>
                <a:cubicBezTo>
                  <a:pt x="198122" y="1831542"/>
                  <a:pt x="167483" y="1807971"/>
                  <a:pt x="158056" y="1760827"/>
                </a:cubicBezTo>
                <a:cubicBezTo>
                  <a:pt x="110919" y="1461463"/>
                  <a:pt x="59068" y="1164456"/>
                  <a:pt x="4861" y="865091"/>
                </a:cubicBezTo>
                <a:cubicBezTo>
                  <a:pt x="-6924" y="782590"/>
                  <a:pt x="2504" y="697730"/>
                  <a:pt x="35500" y="619943"/>
                </a:cubicBezTo>
                <a:cubicBezTo>
                  <a:pt x="66139" y="539798"/>
                  <a:pt x="103848" y="459654"/>
                  <a:pt x="110919" y="372437"/>
                </a:cubicBezTo>
                <a:cubicBezTo>
                  <a:pt x="115633" y="315864"/>
                  <a:pt x="169840" y="285221"/>
                  <a:pt x="247616" y="285221"/>
                </a:cubicBezTo>
                <a:cubicBezTo>
                  <a:pt x="334820" y="285221"/>
                  <a:pt x="419666" y="287578"/>
                  <a:pt x="506869" y="285221"/>
                </a:cubicBezTo>
                <a:cubicBezTo>
                  <a:pt x="697774" y="280507"/>
                  <a:pt x="891036" y="273435"/>
                  <a:pt x="1081941" y="266363"/>
                </a:cubicBezTo>
                <a:cubicBezTo>
                  <a:pt x="1232779" y="261649"/>
                  <a:pt x="1383617" y="249863"/>
                  <a:pt x="1534455" y="252220"/>
                </a:cubicBezTo>
                <a:cubicBezTo>
                  <a:pt x="2010539" y="256935"/>
                  <a:pt x="2484265" y="235720"/>
                  <a:pt x="2957992" y="214505"/>
                </a:cubicBezTo>
                <a:cubicBezTo>
                  <a:pt x="3198391" y="205076"/>
                  <a:pt x="3438789" y="174433"/>
                  <a:pt x="3679188" y="153218"/>
                </a:cubicBezTo>
                <a:cubicBezTo>
                  <a:pt x="3822956" y="141432"/>
                  <a:pt x="3964366" y="129646"/>
                  <a:pt x="4108134" y="113145"/>
                </a:cubicBezTo>
                <a:cubicBezTo>
                  <a:pt x="4308466" y="89574"/>
                  <a:pt x="4506442" y="63644"/>
                  <a:pt x="4704417" y="40072"/>
                </a:cubicBezTo>
                <a:cubicBezTo>
                  <a:pt x="4803404" y="28286"/>
                  <a:pt x="4904749" y="21215"/>
                  <a:pt x="5006094" y="16500"/>
                </a:cubicBezTo>
                <a:cubicBezTo>
                  <a:pt x="5211139" y="9429"/>
                  <a:pt x="5418542" y="4714"/>
                  <a:pt x="5623588" y="0"/>
                </a:cubicBezTo>
                <a:cubicBezTo>
                  <a:pt x="5658940" y="0"/>
                  <a:pt x="5694293" y="4714"/>
                  <a:pt x="5729646" y="9429"/>
                </a:cubicBezTo>
                <a:cubicBezTo>
                  <a:pt x="5760285" y="11786"/>
                  <a:pt x="5786211" y="33001"/>
                  <a:pt x="5790924" y="63644"/>
                </a:cubicBezTo>
                <a:cubicBezTo>
                  <a:pt x="5819206" y="235720"/>
                  <a:pt x="5852202" y="405438"/>
                  <a:pt x="5880484" y="577513"/>
                </a:cubicBezTo>
                <a:cubicBezTo>
                  <a:pt x="5894625" y="667087"/>
                  <a:pt x="5899339" y="756660"/>
                  <a:pt x="5904053" y="846234"/>
                </a:cubicBezTo>
                <a:cubicBezTo>
                  <a:pt x="5908767" y="916950"/>
                  <a:pt x="5904053" y="985309"/>
                  <a:pt x="5904053" y="1056025"/>
                </a:cubicBezTo>
                <a:lnTo>
                  <a:pt x="5911123" y="1056025"/>
                </a:lnTo>
                <a:close/>
              </a:path>
            </a:pathLst>
          </a:custGeom>
          <a:solidFill>
            <a:srgbClr val="ADD0F0"/>
          </a:solidFill>
          <a:ln w="163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20CFE-50C7-1E39-A038-83CD5DEE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B9A3-9983-F53B-A2F8-4FDFD1B2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" y="1810870"/>
            <a:ext cx="4615878" cy="4682003"/>
          </a:xfrm>
        </p:spPr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how the desks are laid out. </a:t>
            </a:r>
          </a:p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different lessons could be taught at the same time in the same room!</a:t>
            </a:r>
          </a:p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how noisy it must have been!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40C17-F4B9-DD6B-254F-1473183C71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4413" y="1810870"/>
            <a:ext cx="4231688" cy="3370730"/>
          </a:xfrm>
        </p:spPr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</a:rPr>
              <a:t>Look at how high the windows are. </a:t>
            </a:r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dirty="0">
                <a:solidFill>
                  <a:srgbClr val="000000"/>
                </a:solidFill>
              </a:rPr>
              <a:t>This was so pupils wouldn’t be distracted by looking out of them!</a:t>
            </a:r>
          </a:p>
          <a:p>
            <a:r>
              <a:rPr lang="en-GB" sz="2800" b="1" dirty="0">
                <a:solidFill>
                  <a:srgbClr val="000000"/>
                </a:solidFill>
              </a:rPr>
              <a:t>Do you think this was a good way to learn?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0CFE-50C7-1E39-A038-83CD5DEE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B9A3-9983-F53B-A2F8-4FDFD1B2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" y="1810871"/>
            <a:ext cx="4615878" cy="2348754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groups draw and label a design for a classroom - remember you to have to give reasons for what you choose to do!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40C17-F4B9-DD6B-254F-1473183C71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1506" y="1613647"/>
            <a:ext cx="4868783" cy="5219853"/>
          </a:xfrm>
        </p:spPr>
        <p:txBody>
          <a:bodyPr/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would the desks go?</a:t>
            </a:r>
          </a:p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have desks?</a:t>
            </a:r>
          </a:p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have pictures on the walls?</a:t>
            </a:r>
          </a:p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put other things on the walls?</a:t>
            </a:r>
          </a:p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would the teacher sit/stand?</a:t>
            </a:r>
          </a:p>
        </p:txBody>
      </p:sp>
      <p:grpSp>
        <p:nvGrpSpPr>
          <p:cNvPr id="5" name="Draw-Char">
            <a:extLst>
              <a:ext uri="{FF2B5EF4-FFF2-40B4-BE49-F238E27FC236}">
                <a16:creationId xmlns:a16="http://schemas.microsoft.com/office/drawing/2014/main" id="{19FE7117-52B6-D746-AC15-91660708D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27131" y="3903038"/>
            <a:ext cx="2543364" cy="2876675"/>
            <a:chOff x="7522001" y="3749657"/>
            <a:chExt cx="2543364" cy="2876675"/>
          </a:xfrm>
        </p:grpSpPr>
        <p:sp>
          <p:nvSpPr>
            <p:cNvPr id="6" name="Deco-washi">
              <a:extLst>
                <a:ext uri="{FF2B5EF4-FFF2-40B4-BE49-F238E27FC236}">
                  <a16:creationId xmlns:a16="http://schemas.microsoft.com/office/drawing/2014/main" id="{92D39225-7D27-67E5-49D4-A740ABC55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7825242" y="3749657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7" name="Text Placeholder">
              <a:extLst>
                <a:ext uri="{FF2B5EF4-FFF2-40B4-BE49-F238E27FC236}">
                  <a16:creationId xmlns:a16="http://schemas.microsoft.com/office/drawing/2014/main" id="{C25A2FD5-E57C-9C1B-95BC-50B0D268440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982032" y="3874087"/>
              <a:ext cx="1455846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Draw</a:t>
              </a:r>
            </a:p>
          </p:txBody>
        </p:sp>
        <p:pic>
          <p:nvPicPr>
            <p:cNvPr id="8" name="Draw-icon" descr="Draw character icon">
              <a:extLst>
                <a:ext uri="{FF2B5EF4-FFF2-40B4-BE49-F238E27FC236}">
                  <a16:creationId xmlns:a16="http://schemas.microsoft.com/office/drawing/2014/main" id="{78B939EE-2E08-ECD1-FD2F-9F5FAEDD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2001" y="4492817"/>
              <a:ext cx="2543364" cy="2133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2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1997D0D-9988-498A-8D32-CAFF5AC0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26" y="565830"/>
            <a:ext cx="9636347" cy="5896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87A83-8913-49E6-A715-95A016FB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resources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F117D-5386-4B3F-8C25-BEFC6FF36C12}"/>
              </a:ext>
            </a:extLst>
          </p:cNvPr>
          <p:cNvSpPr txBox="1"/>
          <p:nvPr/>
        </p:nvSpPr>
        <p:spPr>
          <a:xfrm>
            <a:off x="3051544" y="1382233"/>
            <a:ext cx="625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MORE RESOURSCES 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86403-4259-401C-B5EB-BBB01A8E16A0}"/>
              </a:ext>
            </a:extLst>
          </p:cNvPr>
          <p:cNvSpPr txBox="1"/>
          <p:nvPr/>
        </p:nvSpPr>
        <p:spPr>
          <a:xfrm>
            <a:off x="3254864" y="2992983"/>
            <a:ext cx="6118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endParaRPr lang="en-US" sz="320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7" descr="Historic England logo">
            <a:extLst>
              <a:ext uri="{FF2B5EF4-FFF2-40B4-BE49-F238E27FC236}">
                <a16:creationId xmlns:a16="http://schemas.microsoft.com/office/drawing/2014/main" id="{1ED56333-3D6D-402E-AC99-95FEF75B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20545" y="4515907"/>
            <a:ext cx="3950909" cy="13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E8938743425438F2EDCFC960B8DB1" ma:contentTypeVersion="15" ma:contentTypeDescription="Create a new document." ma:contentTypeScope="" ma:versionID="b874dd9b998a3b814aeccda84769c1ef">
  <xsd:schema xmlns:xsd="http://www.w3.org/2001/XMLSchema" xmlns:xs="http://www.w3.org/2001/XMLSchema" xmlns:p="http://schemas.microsoft.com/office/2006/metadata/properties" xmlns:ns3="3cb168fb-557d-4aff-aaa1-591c64e5f6f0" xmlns:ns4="be30f734-6a04-496a-ba73-5e5e8d7e44d2" targetNamespace="http://schemas.microsoft.com/office/2006/metadata/properties" ma:root="true" ma:fieldsID="bc6165daa2a6fe768080225ad7a2e212" ns3:_="" ns4:_="">
    <xsd:import namespace="3cb168fb-557d-4aff-aaa1-591c64e5f6f0"/>
    <xsd:import namespace="be30f734-6a04-496a-ba73-5e5e8d7e44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68fb-557d-4aff-aaa1-591c64e5f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f734-6a04-496a-ba73-5e5e8d7e4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b168fb-557d-4aff-aaa1-591c64e5f6f0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be30f734-6a04-496a-ba73-5e5e8d7e44d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04DFA7-9813-4078-BFF1-CD3E0309C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68fb-557d-4aff-aaa1-591c64e5f6f0"/>
    <ds:schemaRef ds:uri="be30f734-6a04-496a-ba73-5e5e8d7e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6D2E43-4F90-40BF-B410-9AF81C15F411}">
  <ds:schemaRefs>
    <ds:schemaRef ds:uri="http://purl.org/dc/terms/"/>
    <ds:schemaRef ds:uri="http://schemas.microsoft.com/office/2006/metadata/properties"/>
    <ds:schemaRef ds:uri="http://www.w3.org/XML/1998/namespace"/>
    <ds:schemaRef ds:uri="be30f734-6a04-496a-ba73-5e5e8d7e44d2"/>
    <ds:schemaRef ds:uri="http://schemas.microsoft.com/office/2006/documentManagement/types"/>
    <ds:schemaRef ds:uri="3cb168fb-557d-4aff-aaa1-591c64e5f6f0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422</Words>
  <Application>Microsoft Office PowerPoint</Application>
  <PresentationFormat>Widescreen</PresentationFormat>
  <Paragraphs>68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Sans Pro Bold</vt:lpstr>
      <vt:lpstr>Office Theme</vt:lpstr>
      <vt:lpstr>What was life like for Victorian School children?</vt:lpstr>
      <vt:lpstr>What was life like for Victorian School children? 1</vt:lpstr>
      <vt:lpstr>A Victorian Classroom</vt:lpstr>
      <vt:lpstr>Activity 1</vt:lpstr>
      <vt:lpstr>Hints</vt:lpstr>
      <vt:lpstr>Look!</vt:lpstr>
      <vt:lpstr>Activity 2</vt:lpstr>
      <vt:lpstr>More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6</cp:revision>
  <dcterms:created xsi:type="dcterms:W3CDTF">2022-11-29T11:24:41Z</dcterms:created>
  <dcterms:modified xsi:type="dcterms:W3CDTF">2024-08-30T10:57:55Z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0x010100AE6E8938743425438F2EDCFC960B8DB1</vt:lpwstr>
  </property>
  <property fmtid="{D5CDD505-2E9C-101B-9397-08002B2CF9AE}" pid="3" name="MediaServiceImageTags">
    <vt:lpwstr/>
  </property>
</Properties>
</file>