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99"/>
  </p:notesMasterIdLst>
  <p:handoutMasterIdLst>
    <p:handoutMasterId r:id="rId100"/>
  </p:handoutMasterIdLst>
  <p:sldIdLst>
    <p:sldId id="362" r:id="rId5"/>
    <p:sldId id="363" r:id="rId6"/>
    <p:sldId id="455" r:id="rId7"/>
    <p:sldId id="456" r:id="rId8"/>
    <p:sldId id="364" r:id="rId9"/>
    <p:sldId id="457" r:id="rId10"/>
    <p:sldId id="458" r:id="rId11"/>
    <p:sldId id="459" r:id="rId12"/>
    <p:sldId id="460" r:id="rId13"/>
    <p:sldId id="370" r:id="rId14"/>
    <p:sldId id="371" r:id="rId15"/>
    <p:sldId id="372" r:id="rId16"/>
    <p:sldId id="373" r:id="rId17"/>
    <p:sldId id="374" r:id="rId18"/>
    <p:sldId id="375" r:id="rId19"/>
    <p:sldId id="376" r:id="rId20"/>
    <p:sldId id="377" r:id="rId21"/>
    <p:sldId id="378" r:id="rId22"/>
    <p:sldId id="379" r:id="rId23"/>
    <p:sldId id="380" r:id="rId24"/>
    <p:sldId id="381" r:id="rId25"/>
    <p:sldId id="382" r:id="rId26"/>
    <p:sldId id="383" r:id="rId27"/>
    <p:sldId id="384" r:id="rId28"/>
    <p:sldId id="385" r:id="rId29"/>
    <p:sldId id="386" r:id="rId30"/>
    <p:sldId id="387" r:id="rId31"/>
    <p:sldId id="388" r:id="rId32"/>
    <p:sldId id="389" r:id="rId33"/>
    <p:sldId id="390" r:id="rId34"/>
    <p:sldId id="391" r:id="rId35"/>
    <p:sldId id="392" r:id="rId36"/>
    <p:sldId id="393" r:id="rId37"/>
    <p:sldId id="394" r:id="rId38"/>
    <p:sldId id="395" r:id="rId39"/>
    <p:sldId id="396" r:id="rId40"/>
    <p:sldId id="397" r:id="rId41"/>
    <p:sldId id="398" r:id="rId42"/>
    <p:sldId id="399" r:id="rId43"/>
    <p:sldId id="400" r:id="rId44"/>
    <p:sldId id="401" r:id="rId45"/>
    <p:sldId id="402" r:id="rId46"/>
    <p:sldId id="403" r:id="rId47"/>
    <p:sldId id="404" r:id="rId48"/>
    <p:sldId id="405" r:id="rId49"/>
    <p:sldId id="406" r:id="rId50"/>
    <p:sldId id="407" r:id="rId51"/>
    <p:sldId id="408" r:id="rId52"/>
    <p:sldId id="409" r:id="rId53"/>
    <p:sldId id="410" r:id="rId54"/>
    <p:sldId id="411" r:id="rId55"/>
    <p:sldId id="412" r:id="rId56"/>
    <p:sldId id="413" r:id="rId57"/>
    <p:sldId id="414" r:id="rId58"/>
    <p:sldId id="417" r:id="rId59"/>
    <p:sldId id="416" r:id="rId60"/>
    <p:sldId id="415" r:id="rId61"/>
    <p:sldId id="418" r:id="rId62"/>
    <p:sldId id="419" r:id="rId63"/>
    <p:sldId id="420" r:id="rId64"/>
    <p:sldId id="421" r:id="rId65"/>
    <p:sldId id="422" r:id="rId66"/>
    <p:sldId id="423" r:id="rId67"/>
    <p:sldId id="424" r:id="rId68"/>
    <p:sldId id="425" r:id="rId69"/>
    <p:sldId id="426" r:id="rId70"/>
    <p:sldId id="427" r:id="rId71"/>
    <p:sldId id="428" r:id="rId72"/>
    <p:sldId id="429" r:id="rId73"/>
    <p:sldId id="430" r:id="rId74"/>
    <p:sldId id="431" r:id="rId75"/>
    <p:sldId id="432" r:id="rId76"/>
    <p:sldId id="433" r:id="rId77"/>
    <p:sldId id="434" r:id="rId78"/>
    <p:sldId id="435" r:id="rId79"/>
    <p:sldId id="436" r:id="rId80"/>
    <p:sldId id="437" r:id="rId81"/>
    <p:sldId id="438" r:id="rId82"/>
    <p:sldId id="439" r:id="rId83"/>
    <p:sldId id="440" r:id="rId84"/>
    <p:sldId id="441" r:id="rId85"/>
    <p:sldId id="442" r:id="rId86"/>
    <p:sldId id="443" r:id="rId87"/>
    <p:sldId id="445" r:id="rId88"/>
    <p:sldId id="446" r:id="rId89"/>
    <p:sldId id="444" r:id="rId90"/>
    <p:sldId id="447" r:id="rId91"/>
    <p:sldId id="449" r:id="rId92"/>
    <p:sldId id="448" r:id="rId93"/>
    <p:sldId id="450" r:id="rId94"/>
    <p:sldId id="451" r:id="rId95"/>
    <p:sldId id="452" r:id="rId96"/>
    <p:sldId id="453" r:id="rId97"/>
    <p:sldId id="461" r:id="rId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3E1"/>
    <a:srgbClr val="65B9E4"/>
    <a:srgbClr val="ADD0F0"/>
    <a:srgbClr val="00A5E1"/>
    <a:srgbClr val="EC6625"/>
    <a:srgbClr val="F5B292"/>
    <a:srgbClr val="FBECCC"/>
    <a:srgbClr val="F5C946"/>
    <a:srgbClr val="7EB5A9"/>
    <a:srgbClr val="4090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E2A11E-123E-4005-A554-CE7527125E1C}" v="2002" dt="2024-11-14T14:53:23.9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8" autoAdjust="0"/>
    <p:restoredTop sz="86395"/>
  </p:normalViewPr>
  <p:slideViewPr>
    <p:cSldViewPr snapToGrid="0">
      <p:cViewPr>
        <p:scale>
          <a:sx n="90" d="100"/>
          <a:sy n="90" d="100"/>
        </p:scale>
        <p:origin x="540" y="300"/>
      </p:cViewPr>
      <p:guideLst>
        <p:guide orient="horz" pos="4110"/>
        <p:guide pos="3749"/>
      </p:guideLst>
    </p:cSldViewPr>
  </p:slideViewPr>
  <p:outlineViewPr>
    <p:cViewPr>
      <p:scale>
        <a:sx n="33" d="100"/>
        <a:sy n="33" d="100"/>
      </p:scale>
      <p:origin x="0" y="-396"/>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5/10/relationships/revisionInfo" Target="revisionInfo.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108"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AFE2A11E-123E-4005-A554-CE7527125E1C}"/>
    <pc:docChg chg="undo redo custSel addSld delSld modSld sldOrd modMainMaster">
      <pc:chgData name="McHarg, Catherine" userId="88b8f76c-9ae3-4745-88eb-fe0667a22af5" providerId="ADAL" clId="{AFE2A11E-123E-4005-A554-CE7527125E1C}" dt="2024-11-14T14:55:00.137" v="6841" actId="700"/>
      <pc:docMkLst>
        <pc:docMk/>
      </pc:docMkLst>
      <pc:sldChg chg="del">
        <pc:chgData name="McHarg, Catherine" userId="88b8f76c-9ae3-4745-88eb-fe0667a22af5" providerId="ADAL" clId="{AFE2A11E-123E-4005-A554-CE7527125E1C}" dt="2024-11-14T12:17:05.404" v="4694" actId="47"/>
        <pc:sldMkLst>
          <pc:docMk/>
          <pc:sldMk cId="602609153" sldId="283"/>
        </pc:sldMkLst>
      </pc:sldChg>
      <pc:sldChg chg="del">
        <pc:chgData name="McHarg, Catherine" userId="88b8f76c-9ae3-4745-88eb-fe0667a22af5" providerId="ADAL" clId="{AFE2A11E-123E-4005-A554-CE7527125E1C}" dt="2024-11-14T12:17:05.404" v="4694" actId="47"/>
        <pc:sldMkLst>
          <pc:docMk/>
          <pc:sldMk cId="2353640299" sldId="285"/>
        </pc:sldMkLst>
      </pc:sldChg>
      <pc:sldChg chg="del">
        <pc:chgData name="McHarg, Catherine" userId="88b8f76c-9ae3-4745-88eb-fe0667a22af5" providerId="ADAL" clId="{AFE2A11E-123E-4005-A554-CE7527125E1C}" dt="2024-11-14T12:17:05.404" v="4694" actId="47"/>
        <pc:sldMkLst>
          <pc:docMk/>
          <pc:sldMk cId="333057673" sldId="286"/>
        </pc:sldMkLst>
      </pc:sldChg>
      <pc:sldChg chg="del">
        <pc:chgData name="McHarg, Catherine" userId="88b8f76c-9ae3-4745-88eb-fe0667a22af5" providerId="ADAL" clId="{AFE2A11E-123E-4005-A554-CE7527125E1C}" dt="2024-11-14T12:17:05.404" v="4694" actId="47"/>
        <pc:sldMkLst>
          <pc:docMk/>
          <pc:sldMk cId="708060320" sldId="287"/>
        </pc:sldMkLst>
      </pc:sldChg>
      <pc:sldChg chg="del">
        <pc:chgData name="McHarg, Catherine" userId="88b8f76c-9ae3-4745-88eb-fe0667a22af5" providerId="ADAL" clId="{AFE2A11E-123E-4005-A554-CE7527125E1C}" dt="2024-11-14T12:17:05.404" v="4694" actId="47"/>
        <pc:sldMkLst>
          <pc:docMk/>
          <pc:sldMk cId="359891337" sldId="289"/>
        </pc:sldMkLst>
      </pc:sldChg>
      <pc:sldChg chg="del">
        <pc:chgData name="McHarg, Catherine" userId="88b8f76c-9ae3-4745-88eb-fe0667a22af5" providerId="ADAL" clId="{AFE2A11E-123E-4005-A554-CE7527125E1C}" dt="2024-11-14T12:17:05.404" v="4694" actId="47"/>
        <pc:sldMkLst>
          <pc:docMk/>
          <pc:sldMk cId="1958285999" sldId="291"/>
        </pc:sldMkLst>
      </pc:sldChg>
      <pc:sldChg chg="del">
        <pc:chgData name="McHarg, Catherine" userId="88b8f76c-9ae3-4745-88eb-fe0667a22af5" providerId="ADAL" clId="{AFE2A11E-123E-4005-A554-CE7527125E1C}" dt="2024-11-14T12:17:05.404" v="4694" actId="47"/>
        <pc:sldMkLst>
          <pc:docMk/>
          <pc:sldMk cId="2076478782" sldId="292"/>
        </pc:sldMkLst>
      </pc:sldChg>
      <pc:sldChg chg="del">
        <pc:chgData name="McHarg, Catherine" userId="88b8f76c-9ae3-4745-88eb-fe0667a22af5" providerId="ADAL" clId="{AFE2A11E-123E-4005-A554-CE7527125E1C}" dt="2024-11-14T12:17:05.404" v="4694" actId="47"/>
        <pc:sldMkLst>
          <pc:docMk/>
          <pc:sldMk cId="1668708215" sldId="309"/>
        </pc:sldMkLst>
      </pc:sldChg>
      <pc:sldChg chg="del">
        <pc:chgData name="McHarg, Catherine" userId="88b8f76c-9ae3-4745-88eb-fe0667a22af5" providerId="ADAL" clId="{AFE2A11E-123E-4005-A554-CE7527125E1C}" dt="2024-11-14T12:17:05.404" v="4694" actId="47"/>
        <pc:sldMkLst>
          <pc:docMk/>
          <pc:sldMk cId="2605245185" sldId="310"/>
        </pc:sldMkLst>
      </pc:sldChg>
      <pc:sldChg chg="del">
        <pc:chgData name="McHarg, Catherine" userId="88b8f76c-9ae3-4745-88eb-fe0667a22af5" providerId="ADAL" clId="{AFE2A11E-123E-4005-A554-CE7527125E1C}" dt="2024-11-14T12:17:05.404" v="4694" actId="47"/>
        <pc:sldMkLst>
          <pc:docMk/>
          <pc:sldMk cId="2739499449" sldId="343"/>
        </pc:sldMkLst>
      </pc:sldChg>
      <pc:sldChg chg="del">
        <pc:chgData name="McHarg, Catherine" userId="88b8f76c-9ae3-4745-88eb-fe0667a22af5" providerId="ADAL" clId="{AFE2A11E-123E-4005-A554-CE7527125E1C}" dt="2024-11-14T12:17:05.404" v="4694" actId="47"/>
        <pc:sldMkLst>
          <pc:docMk/>
          <pc:sldMk cId="659483176" sldId="356"/>
        </pc:sldMkLst>
      </pc:sldChg>
      <pc:sldChg chg="del">
        <pc:chgData name="McHarg, Catherine" userId="88b8f76c-9ae3-4745-88eb-fe0667a22af5" providerId="ADAL" clId="{AFE2A11E-123E-4005-A554-CE7527125E1C}" dt="2024-11-14T12:17:05.404" v="4694" actId="47"/>
        <pc:sldMkLst>
          <pc:docMk/>
          <pc:sldMk cId="1693127398" sldId="358"/>
        </pc:sldMkLst>
      </pc:sldChg>
      <pc:sldChg chg="del">
        <pc:chgData name="McHarg, Catherine" userId="88b8f76c-9ae3-4745-88eb-fe0667a22af5" providerId="ADAL" clId="{AFE2A11E-123E-4005-A554-CE7527125E1C}" dt="2024-11-14T12:17:05.404" v="4694" actId="47"/>
        <pc:sldMkLst>
          <pc:docMk/>
          <pc:sldMk cId="3850329531" sldId="360"/>
        </pc:sldMkLst>
      </pc:sldChg>
      <pc:sldChg chg="del">
        <pc:chgData name="McHarg, Catherine" userId="88b8f76c-9ae3-4745-88eb-fe0667a22af5" providerId="ADAL" clId="{AFE2A11E-123E-4005-A554-CE7527125E1C}" dt="2024-11-14T12:17:05.404" v="4694" actId="47"/>
        <pc:sldMkLst>
          <pc:docMk/>
          <pc:sldMk cId="825104220" sldId="361"/>
        </pc:sldMkLst>
      </pc:sldChg>
      <pc:sldChg chg="modSp mod">
        <pc:chgData name="McHarg, Catherine" userId="88b8f76c-9ae3-4745-88eb-fe0667a22af5" providerId="ADAL" clId="{AFE2A11E-123E-4005-A554-CE7527125E1C}" dt="2024-11-14T13:50:15.492" v="6499" actId="207"/>
        <pc:sldMkLst>
          <pc:docMk/>
          <pc:sldMk cId="3779807064" sldId="363"/>
        </pc:sldMkLst>
        <pc:spChg chg="mod">
          <ac:chgData name="McHarg, Catherine" userId="88b8f76c-9ae3-4745-88eb-fe0667a22af5" providerId="ADAL" clId="{AFE2A11E-123E-4005-A554-CE7527125E1C}" dt="2024-11-14T13:50:15.492" v="6499" actId="207"/>
          <ac:spMkLst>
            <pc:docMk/>
            <pc:sldMk cId="3779807064" sldId="363"/>
            <ac:spMk id="2" creationId="{326BD941-4773-A1D3-8CBA-84C75D60A162}"/>
          </ac:spMkLst>
        </pc:spChg>
      </pc:sldChg>
      <pc:sldChg chg="addSp delSp modSp mod">
        <pc:chgData name="McHarg, Catherine" userId="88b8f76c-9ae3-4745-88eb-fe0667a22af5" providerId="ADAL" clId="{AFE2A11E-123E-4005-A554-CE7527125E1C}" dt="2024-11-13T14:43:45.759" v="897" actId="962"/>
        <pc:sldMkLst>
          <pc:docMk/>
          <pc:sldMk cId="2235375512" sldId="364"/>
        </pc:sldMkLst>
        <pc:spChg chg="mod">
          <ac:chgData name="McHarg, Catherine" userId="88b8f76c-9ae3-4745-88eb-fe0667a22af5" providerId="ADAL" clId="{AFE2A11E-123E-4005-A554-CE7527125E1C}" dt="2024-11-13T14:26:12.072" v="504"/>
          <ac:spMkLst>
            <pc:docMk/>
            <pc:sldMk cId="2235375512" sldId="364"/>
            <ac:spMk id="7" creationId="{88D98DDB-86D0-8269-398A-DD3CBFB3AFBB}"/>
          </ac:spMkLst>
        </pc:spChg>
        <pc:spChg chg="mod">
          <ac:chgData name="McHarg, Catherine" userId="88b8f76c-9ae3-4745-88eb-fe0667a22af5" providerId="ADAL" clId="{AFE2A11E-123E-4005-A554-CE7527125E1C}" dt="2024-11-13T14:29:52.642" v="774" actId="20577"/>
          <ac:spMkLst>
            <pc:docMk/>
            <pc:sldMk cId="2235375512" sldId="364"/>
            <ac:spMk id="8" creationId="{CC5F0B00-A687-5023-2275-0CABCBF9ABA9}"/>
          </ac:spMkLst>
        </pc:spChg>
        <pc:grpChg chg="add mod">
          <ac:chgData name="McHarg, Catherine" userId="88b8f76c-9ae3-4745-88eb-fe0667a22af5" providerId="ADAL" clId="{AFE2A11E-123E-4005-A554-CE7527125E1C}" dt="2024-11-13T14:30:03.063" v="776" actId="14100"/>
          <ac:grpSpMkLst>
            <pc:docMk/>
            <pc:sldMk cId="2235375512" sldId="364"/>
            <ac:grpSpMk id="3" creationId="{31244E2A-008D-D280-971D-5FB9481766D6}"/>
          </ac:grpSpMkLst>
        </pc:grpChg>
        <pc:grpChg chg="del mod">
          <ac:chgData name="McHarg, Catherine" userId="88b8f76c-9ae3-4745-88eb-fe0667a22af5" providerId="ADAL" clId="{AFE2A11E-123E-4005-A554-CE7527125E1C}" dt="2024-11-13T14:39:46.609" v="867" actId="478"/>
          <ac:grpSpMkLst>
            <pc:docMk/>
            <pc:sldMk cId="2235375512" sldId="364"/>
            <ac:grpSpMk id="4" creationId="{0174EBDB-C84F-20B3-BA25-EE0ABDEDC7E3}"/>
          </ac:grpSpMkLst>
        </pc:grpChg>
        <pc:grpChg chg="add mod">
          <ac:chgData name="McHarg, Catherine" userId="88b8f76c-9ae3-4745-88eb-fe0667a22af5" providerId="ADAL" clId="{AFE2A11E-123E-4005-A554-CE7527125E1C}" dt="2024-11-13T14:41:33.749" v="882" actId="164"/>
          <ac:grpSpMkLst>
            <pc:docMk/>
            <pc:sldMk cId="2235375512" sldId="364"/>
            <ac:grpSpMk id="14" creationId="{4D3A427E-249D-192A-1F31-84239B777B4E}"/>
          </ac:grpSpMkLst>
        </pc:grpChg>
        <pc:grpChg chg="add mod">
          <ac:chgData name="McHarg, Catherine" userId="88b8f76c-9ae3-4745-88eb-fe0667a22af5" providerId="ADAL" clId="{AFE2A11E-123E-4005-A554-CE7527125E1C}" dt="2024-11-13T14:43:45.759" v="897" actId="962"/>
          <ac:grpSpMkLst>
            <pc:docMk/>
            <pc:sldMk cId="2235375512" sldId="364"/>
            <ac:grpSpMk id="15" creationId="{126AE5CB-1745-980C-49DB-BA606BB65934}"/>
          </ac:grpSpMkLst>
        </pc:grpChg>
        <pc:picChg chg="mod">
          <ac:chgData name="McHarg, Catherine" userId="88b8f76c-9ae3-4745-88eb-fe0667a22af5" providerId="ADAL" clId="{AFE2A11E-123E-4005-A554-CE7527125E1C}" dt="2024-11-13T14:26:12.072" v="504"/>
          <ac:picMkLst>
            <pc:docMk/>
            <pc:sldMk cId="2235375512" sldId="364"/>
            <ac:picMk id="9" creationId="{9CB3CCA2-8E67-B04C-D2C6-465E7CA1F6B5}"/>
          </ac:picMkLst>
        </pc:picChg>
        <pc:picChg chg="add mod modCrop">
          <ac:chgData name="McHarg, Catherine" userId="88b8f76c-9ae3-4745-88eb-fe0667a22af5" providerId="ADAL" clId="{AFE2A11E-123E-4005-A554-CE7527125E1C}" dt="2024-11-13T14:43:04.229" v="890" actId="164"/>
          <ac:picMkLst>
            <pc:docMk/>
            <pc:sldMk cId="2235375512" sldId="364"/>
            <ac:picMk id="11" creationId="{41CCE79B-57C7-C2F2-FBEF-C2EBE7639A0F}"/>
          </ac:picMkLst>
        </pc:picChg>
        <pc:picChg chg="add mod modCrop">
          <ac:chgData name="McHarg, Catherine" userId="88b8f76c-9ae3-4745-88eb-fe0667a22af5" providerId="ADAL" clId="{AFE2A11E-123E-4005-A554-CE7527125E1C}" dt="2024-11-13T14:43:04.229" v="890" actId="164"/>
          <ac:picMkLst>
            <pc:docMk/>
            <pc:sldMk cId="2235375512" sldId="364"/>
            <ac:picMk id="13" creationId="{023A27A1-6E25-15A3-E0AB-FA13DFB06C0E}"/>
          </ac:picMkLst>
        </pc:picChg>
      </pc:sldChg>
      <pc:sldChg chg="add del">
        <pc:chgData name="McHarg, Catherine" userId="88b8f76c-9ae3-4745-88eb-fe0667a22af5" providerId="ADAL" clId="{AFE2A11E-123E-4005-A554-CE7527125E1C}" dt="2024-11-13T14:53:04.775" v="1262" actId="47"/>
        <pc:sldMkLst>
          <pc:docMk/>
          <pc:sldMk cId="4208335879" sldId="365"/>
        </pc:sldMkLst>
      </pc:sldChg>
      <pc:sldChg chg="del">
        <pc:chgData name="McHarg, Catherine" userId="88b8f76c-9ae3-4745-88eb-fe0667a22af5" providerId="ADAL" clId="{AFE2A11E-123E-4005-A554-CE7527125E1C}" dt="2024-11-13T15:02:38.536" v="1349" actId="2696"/>
        <pc:sldMkLst>
          <pc:docMk/>
          <pc:sldMk cId="2349968889" sldId="366"/>
        </pc:sldMkLst>
      </pc:sldChg>
      <pc:sldChg chg="del">
        <pc:chgData name="McHarg, Catherine" userId="88b8f76c-9ae3-4745-88eb-fe0667a22af5" providerId="ADAL" clId="{AFE2A11E-123E-4005-A554-CE7527125E1C}" dt="2024-11-13T15:14:47.495" v="1705" actId="47"/>
        <pc:sldMkLst>
          <pc:docMk/>
          <pc:sldMk cId="2066904016" sldId="367"/>
        </pc:sldMkLst>
      </pc:sldChg>
      <pc:sldChg chg="del">
        <pc:chgData name="McHarg, Catherine" userId="88b8f76c-9ae3-4745-88eb-fe0667a22af5" providerId="ADAL" clId="{AFE2A11E-123E-4005-A554-CE7527125E1C}" dt="2024-11-13T15:26:47.321" v="1925" actId="2696"/>
        <pc:sldMkLst>
          <pc:docMk/>
          <pc:sldMk cId="1926362347" sldId="368"/>
        </pc:sldMkLst>
      </pc:sldChg>
      <pc:sldChg chg="del">
        <pc:chgData name="McHarg, Catherine" userId="88b8f76c-9ae3-4745-88eb-fe0667a22af5" providerId="ADAL" clId="{AFE2A11E-123E-4005-A554-CE7527125E1C}" dt="2024-11-13T15:27:39.251" v="1926" actId="47"/>
        <pc:sldMkLst>
          <pc:docMk/>
          <pc:sldMk cId="1993349902" sldId="369"/>
        </pc:sldMkLst>
      </pc:sldChg>
      <pc:sldChg chg="modSp mod modAnim">
        <pc:chgData name="McHarg, Catherine" userId="88b8f76c-9ae3-4745-88eb-fe0667a22af5" providerId="ADAL" clId="{AFE2A11E-123E-4005-A554-CE7527125E1C}" dt="2024-11-14T12:19:04.983" v="4712"/>
        <pc:sldMkLst>
          <pc:docMk/>
          <pc:sldMk cId="1330497922" sldId="370"/>
        </pc:sldMkLst>
        <pc:spChg chg="mod">
          <ac:chgData name="McHarg, Catherine" userId="88b8f76c-9ae3-4745-88eb-fe0667a22af5" providerId="ADAL" clId="{AFE2A11E-123E-4005-A554-CE7527125E1C}" dt="2024-11-14T12:19:04.983" v="4712"/>
          <ac:spMkLst>
            <pc:docMk/>
            <pc:sldMk cId="1330497922" sldId="370"/>
            <ac:spMk id="2" creationId="{6CBFFC36-822B-479B-07E1-CE561D4E8DC7}"/>
          </ac:spMkLst>
        </pc:spChg>
        <pc:spChg chg="mod">
          <ac:chgData name="McHarg, Catherine" userId="88b8f76c-9ae3-4745-88eb-fe0667a22af5" providerId="ADAL" clId="{AFE2A11E-123E-4005-A554-CE7527125E1C}" dt="2024-11-13T15:29:19.626" v="1931" actId="207"/>
          <ac:spMkLst>
            <pc:docMk/>
            <pc:sldMk cId="1330497922" sldId="370"/>
            <ac:spMk id="4" creationId="{97D32A2E-D082-B11C-06EC-CAE17FFDA7B4}"/>
          </ac:spMkLst>
        </pc:spChg>
      </pc:sldChg>
      <pc:sldChg chg="modSp mod modAnim">
        <pc:chgData name="McHarg, Catherine" userId="88b8f76c-9ae3-4745-88eb-fe0667a22af5" providerId="ADAL" clId="{AFE2A11E-123E-4005-A554-CE7527125E1C}" dt="2024-11-14T12:19:10.666" v="4715" actId="20577"/>
        <pc:sldMkLst>
          <pc:docMk/>
          <pc:sldMk cId="2492903562" sldId="371"/>
        </pc:sldMkLst>
        <pc:spChg chg="mod">
          <ac:chgData name="McHarg, Catherine" userId="88b8f76c-9ae3-4745-88eb-fe0667a22af5" providerId="ADAL" clId="{AFE2A11E-123E-4005-A554-CE7527125E1C}" dt="2024-11-14T12:19:10.666" v="4715" actId="20577"/>
          <ac:spMkLst>
            <pc:docMk/>
            <pc:sldMk cId="2492903562" sldId="371"/>
            <ac:spMk id="2" creationId="{6CBFFC36-822B-479B-07E1-CE561D4E8DC7}"/>
          </ac:spMkLst>
        </pc:spChg>
        <pc:spChg chg="mod">
          <ac:chgData name="McHarg, Catherine" userId="88b8f76c-9ae3-4745-88eb-fe0667a22af5" providerId="ADAL" clId="{AFE2A11E-123E-4005-A554-CE7527125E1C}" dt="2024-11-13T15:29:30.830" v="1932" actId="207"/>
          <ac:spMkLst>
            <pc:docMk/>
            <pc:sldMk cId="2492903562" sldId="371"/>
            <ac:spMk id="4" creationId="{97D32A2E-D082-B11C-06EC-CAE17FFDA7B4}"/>
          </ac:spMkLst>
        </pc:spChg>
      </pc:sldChg>
      <pc:sldChg chg="modSp mod modNotesTx">
        <pc:chgData name="McHarg, Catherine" userId="88b8f76c-9ae3-4745-88eb-fe0667a22af5" providerId="ADAL" clId="{AFE2A11E-123E-4005-A554-CE7527125E1C}" dt="2024-11-14T14:50:29.107" v="6817"/>
        <pc:sldMkLst>
          <pc:docMk/>
          <pc:sldMk cId="3423301113" sldId="373"/>
        </pc:sldMkLst>
        <pc:spChg chg="mod">
          <ac:chgData name="McHarg, Catherine" userId="88b8f76c-9ae3-4745-88eb-fe0667a22af5" providerId="ADAL" clId="{AFE2A11E-123E-4005-A554-CE7527125E1C}" dt="2024-11-14T13:50:34.525" v="6502" actId="207"/>
          <ac:spMkLst>
            <pc:docMk/>
            <pc:sldMk cId="3423301113" sldId="373"/>
            <ac:spMk id="2" creationId="{7503964C-596A-B94F-4E45-7BD07E27DD4B}"/>
          </ac:spMkLst>
        </pc:spChg>
        <pc:spChg chg="mod">
          <ac:chgData name="McHarg, Catherine" userId="88b8f76c-9ae3-4745-88eb-fe0667a22af5" providerId="ADAL" clId="{AFE2A11E-123E-4005-A554-CE7527125E1C}" dt="2024-11-14T13:31:03.110" v="5277" actId="962"/>
          <ac:spMkLst>
            <pc:docMk/>
            <pc:sldMk cId="3423301113" sldId="373"/>
            <ac:spMk id="5" creationId="{F8F6EA4C-1E43-AC5A-40DA-851D487DC0B3}"/>
          </ac:spMkLst>
        </pc:spChg>
        <pc:picChg chg="mod">
          <ac:chgData name="McHarg, Catherine" userId="88b8f76c-9ae3-4745-88eb-fe0667a22af5" providerId="ADAL" clId="{AFE2A11E-123E-4005-A554-CE7527125E1C}" dt="2024-11-14T14:50:29.107" v="6817"/>
          <ac:picMkLst>
            <pc:docMk/>
            <pc:sldMk cId="3423301113" sldId="373"/>
            <ac:picMk id="4" creationId="{B99E3E58-66A2-5C9C-AE9F-1B2F0C54F73D}"/>
          </ac:picMkLst>
        </pc:picChg>
      </pc:sldChg>
      <pc:sldChg chg="addSp modSp mod modNotesTx">
        <pc:chgData name="McHarg, Catherine" userId="88b8f76c-9ae3-4745-88eb-fe0667a22af5" providerId="ADAL" clId="{AFE2A11E-123E-4005-A554-CE7527125E1C}" dt="2024-11-14T14:49:55.547" v="6812"/>
        <pc:sldMkLst>
          <pc:docMk/>
          <pc:sldMk cId="4086249733" sldId="374"/>
        </pc:sldMkLst>
        <pc:spChg chg="mod">
          <ac:chgData name="McHarg, Catherine" userId="88b8f76c-9ae3-4745-88eb-fe0667a22af5" providerId="ADAL" clId="{AFE2A11E-123E-4005-A554-CE7527125E1C}" dt="2024-11-14T13:50:42.613" v="6505" actId="20577"/>
          <ac:spMkLst>
            <pc:docMk/>
            <pc:sldMk cId="4086249733" sldId="374"/>
            <ac:spMk id="2" creationId="{DADCF3DB-5A9D-8ED1-9601-16AEF5F5FBAA}"/>
          </ac:spMkLst>
        </pc:spChg>
        <pc:spChg chg="add mod ord">
          <ac:chgData name="McHarg, Catherine" userId="88b8f76c-9ae3-4745-88eb-fe0667a22af5" providerId="ADAL" clId="{AFE2A11E-123E-4005-A554-CE7527125E1C}" dt="2024-11-14T13:52:00.592" v="6523" actId="13244"/>
          <ac:spMkLst>
            <pc:docMk/>
            <pc:sldMk cId="4086249733" sldId="374"/>
            <ac:spMk id="16" creationId="{1E6CE9A2-D614-0765-9E57-758EE086FE4A}"/>
          </ac:spMkLst>
        </pc:spChg>
        <pc:grpChg chg="mod">
          <ac:chgData name="McHarg, Catherine" userId="88b8f76c-9ae3-4745-88eb-fe0667a22af5" providerId="ADAL" clId="{AFE2A11E-123E-4005-A554-CE7527125E1C}" dt="2024-11-14T13:31:18.310" v="5280" actId="962"/>
          <ac:grpSpMkLst>
            <pc:docMk/>
            <pc:sldMk cId="4086249733" sldId="374"/>
            <ac:grpSpMk id="3" creationId="{64776BBF-4419-2F65-5FDC-F54F5DD9704C}"/>
          </ac:grpSpMkLst>
        </pc:grpChg>
        <pc:picChg chg="mod">
          <ac:chgData name="McHarg, Catherine" userId="88b8f76c-9ae3-4745-88eb-fe0667a22af5" providerId="ADAL" clId="{AFE2A11E-123E-4005-A554-CE7527125E1C}" dt="2024-11-14T14:49:55.547" v="6812"/>
          <ac:picMkLst>
            <pc:docMk/>
            <pc:sldMk cId="4086249733" sldId="374"/>
            <ac:picMk id="4" creationId="{177926CB-6E75-4DF5-5073-C8966868811E}"/>
          </ac:picMkLst>
        </pc:picChg>
      </pc:sldChg>
      <pc:sldChg chg="modSp mod modNotesTx">
        <pc:chgData name="McHarg, Catherine" userId="88b8f76c-9ae3-4745-88eb-fe0667a22af5" providerId="ADAL" clId="{AFE2A11E-123E-4005-A554-CE7527125E1C}" dt="2024-11-14T14:49:25.147" v="6808"/>
        <pc:sldMkLst>
          <pc:docMk/>
          <pc:sldMk cId="3112290041" sldId="375"/>
        </pc:sldMkLst>
        <pc:spChg chg="mod">
          <ac:chgData name="McHarg, Catherine" userId="88b8f76c-9ae3-4745-88eb-fe0667a22af5" providerId="ADAL" clId="{AFE2A11E-123E-4005-A554-CE7527125E1C}" dt="2024-11-14T13:50:57.053" v="6510" actId="207"/>
          <ac:spMkLst>
            <pc:docMk/>
            <pc:sldMk cId="3112290041" sldId="375"/>
            <ac:spMk id="2" creationId="{2283D80D-C47E-58FE-736C-D42659B726F0}"/>
          </ac:spMkLst>
        </pc:spChg>
        <pc:spChg chg="mod">
          <ac:chgData name="McHarg, Catherine" userId="88b8f76c-9ae3-4745-88eb-fe0667a22af5" providerId="ADAL" clId="{AFE2A11E-123E-4005-A554-CE7527125E1C}" dt="2024-11-14T13:32:48.594" v="5283" actId="962"/>
          <ac:spMkLst>
            <pc:docMk/>
            <pc:sldMk cId="3112290041" sldId="375"/>
            <ac:spMk id="5" creationId="{6DBD551D-AC49-B1EB-737B-304561DEA1E4}"/>
          </ac:spMkLst>
        </pc:spChg>
        <pc:picChg chg="mod">
          <ac:chgData name="McHarg, Catherine" userId="88b8f76c-9ae3-4745-88eb-fe0667a22af5" providerId="ADAL" clId="{AFE2A11E-123E-4005-A554-CE7527125E1C}" dt="2024-11-14T14:49:25.147" v="6808"/>
          <ac:picMkLst>
            <pc:docMk/>
            <pc:sldMk cId="3112290041" sldId="375"/>
            <ac:picMk id="4" creationId="{20B8856D-0FEA-A825-B5DB-1633950866BE}"/>
          </ac:picMkLst>
        </pc:picChg>
      </pc:sldChg>
      <pc:sldChg chg="addSp modSp mod modNotesTx">
        <pc:chgData name="McHarg, Catherine" userId="88b8f76c-9ae3-4745-88eb-fe0667a22af5" providerId="ADAL" clId="{AFE2A11E-123E-4005-A554-CE7527125E1C}" dt="2024-11-14T14:49:11.257" v="6803"/>
        <pc:sldMkLst>
          <pc:docMk/>
          <pc:sldMk cId="21910008" sldId="376"/>
        </pc:sldMkLst>
        <pc:spChg chg="mod">
          <ac:chgData name="McHarg, Catherine" userId="88b8f76c-9ae3-4745-88eb-fe0667a22af5" providerId="ADAL" clId="{AFE2A11E-123E-4005-A554-CE7527125E1C}" dt="2024-11-14T13:51:08.483" v="6515" actId="20577"/>
          <ac:spMkLst>
            <pc:docMk/>
            <pc:sldMk cId="21910008" sldId="376"/>
            <ac:spMk id="2" creationId="{F1D26F66-3893-0F52-C6DC-55C37E5B1C93}"/>
          </ac:spMkLst>
        </pc:spChg>
        <pc:spChg chg="add mod">
          <ac:chgData name="McHarg, Catherine" userId="88b8f76c-9ae3-4745-88eb-fe0667a22af5" providerId="ADAL" clId="{AFE2A11E-123E-4005-A554-CE7527125E1C}" dt="2024-11-13T15:39:35.475" v="2169" actId="20577"/>
          <ac:spMkLst>
            <pc:docMk/>
            <pc:sldMk cId="21910008" sldId="376"/>
            <ac:spMk id="48" creationId="{80E4F79D-3838-384E-B62A-52E4B78350F7}"/>
          </ac:spMkLst>
        </pc:spChg>
        <pc:grpChg chg="mod">
          <ac:chgData name="McHarg, Catherine" userId="88b8f76c-9ae3-4745-88eb-fe0667a22af5" providerId="ADAL" clId="{AFE2A11E-123E-4005-A554-CE7527125E1C}" dt="2024-11-14T13:33:08.773" v="5286" actId="962"/>
          <ac:grpSpMkLst>
            <pc:docMk/>
            <pc:sldMk cId="21910008" sldId="376"/>
            <ac:grpSpMk id="3" creationId="{08D7789F-615C-4CD8-69C4-4A3CBB743DF7}"/>
          </ac:grpSpMkLst>
        </pc:grpChg>
        <pc:picChg chg="mod">
          <ac:chgData name="McHarg, Catherine" userId="88b8f76c-9ae3-4745-88eb-fe0667a22af5" providerId="ADAL" clId="{AFE2A11E-123E-4005-A554-CE7527125E1C}" dt="2024-11-14T14:49:11.257" v="6803"/>
          <ac:picMkLst>
            <pc:docMk/>
            <pc:sldMk cId="21910008" sldId="376"/>
            <ac:picMk id="4" creationId="{89CF281C-167D-16F1-323A-BF2576FD8163}"/>
          </ac:picMkLst>
        </pc:picChg>
      </pc:sldChg>
      <pc:sldChg chg="addSp modSp mod">
        <pc:chgData name="McHarg, Catherine" userId="88b8f76c-9ae3-4745-88eb-fe0667a22af5" providerId="ADAL" clId="{AFE2A11E-123E-4005-A554-CE7527125E1C}" dt="2024-11-14T13:52:08.353" v="6524" actId="13244"/>
        <pc:sldMkLst>
          <pc:docMk/>
          <pc:sldMk cId="2375476668" sldId="377"/>
        </pc:sldMkLst>
        <pc:spChg chg="add mod ord">
          <ac:chgData name="McHarg, Catherine" userId="88b8f76c-9ae3-4745-88eb-fe0667a22af5" providerId="ADAL" clId="{AFE2A11E-123E-4005-A554-CE7527125E1C}" dt="2024-11-14T13:52:08.353" v="6524" actId="13244"/>
          <ac:spMkLst>
            <pc:docMk/>
            <pc:sldMk cId="2375476668" sldId="377"/>
            <ac:spMk id="3" creationId="{9CC1FAA6-8887-A0D2-628B-3C91DEE42B11}"/>
          </ac:spMkLst>
        </pc:spChg>
        <pc:picChg chg="mod">
          <ac:chgData name="McHarg, Catherine" userId="88b8f76c-9ae3-4745-88eb-fe0667a22af5" providerId="ADAL" clId="{AFE2A11E-123E-4005-A554-CE7527125E1C}" dt="2024-11-13T15:40:11.506" v="2170" actId="1076"/>
          <ac:picMkLst>
            <pc:docMk/>
            <pc:sldMk cId="2375476668" sldId="377"/>
            <ac:picMk id="4" creationId="{61D2A088-FB1A-701F-BCDE-8694DBF92188}"/>
          </ac:picMkLst>
        </pc:picChg>
      </pc:sldChg>
      <pc:sldChg chg="modSp mod modAnim">
        <pc:chgData name="McHarg, Catherine" userId="88b8f76c-9ae3-4745-88eb-fe0667a22af5" providerId="ADAL" clId="{AFE2A11E-123E-4005-A554-CE7527125E1C}" dt="2024-11-14T12:19:29.917" v="4717"/>
        <pc:sldMkLst>
          <pc:docMk/>
          <pc:sldMk cId="1960154334" sldId="378"/>
        </pc:sldMkLst>
        <pc:spChg chg="mod">
          <ac:chgData name="McHarg, Catherine" userId="88b8f76c-9ae3-4745-88eb-fe0667a22af5" providerId="ADAL" clId="{AFE2A11E-123E-4005-A554-CE7527125E1C}" dt="2024-11-14T12:19:29.917" v="4717"/>
          <ac:spMkLst>
            <pc:docMk/>
            <pc:sldMk cId="1960154334" sldId="378"/>
            <ac:spMk id="2" creationId="{6CBFFC36-822B-479B-07E1-CE561D4E8DC7}"/>
          </ac:spMkLst>
        </pc:spChg>
        <pc:spChg chg="mod">
          <ac:chgData name="McHarg, Catherine" userId="88b8f76c-9ae3-4745-88eb-fe0667a22af5" providerId="ADAL" clId="{AFE2A11E-123E-4005-A554-CE7527125E1C}" dt="2024-11-13T15:41:12.545" v="2179" actId="207"/>
          <ac:spMkLst>
            <pc:docMk/>
            <pc:sldMk cId="1960154334" sldId="378"/>
            <ac:spMk id="4" creationId="{97D32A2E-D082-B11C-06EC-CAE17FFDA7B4}"/>
          </ac:spMkLst>
        </pc:spChg>
      </pc:sldChg>
      <pc:sldChg chg="modSp mod modAnim">
        <pc:chgData name="McHarg, Catherine" userId="88b8f76c-9ae3-4745-88eb-fe0667a22af5" providerId="ADAL" clId="{AFE2A11E-123E-4005-A554-CE7527125E1C}" dt="2024-11-14T12:19:39.450" v="4720" actId="20577"/>
        <pc:sldMkLst>
          <pc:docMk/>
          <pc:sldMk cId="2556357291" sldId="379"/>
        </pc:sldMkLst>
        <pc:spChg chg="mod">
          <ac:chgData name="McHarg, Catherine" userId="88b8f76c-9ae3-4745-88eb-fe0667a22af5" providerId="ADAL" clId="{AFE2A11E-123E-4005-A554-CE7527125E1C}" dt="2024-11-14T12:19:39.450" v="4720" actId="20577"/>
          <ac:spMkLst>
            <pc:docMk/>
            <pc:sldMk cId="2556357291" sldId="379"/>
            <ac:spMk id="2" creationId="{6CBFFC36-822B-479B-07E1-CE561D4E8DC7}"/>
          </ac:spMkLst>
        </pc:spChg>
        <pc:spChg chg="mod">
          <ac:chgData name="McHarg, Catherine" userId="88b8f76c-9ae3-4745-88eb-fe0667a22af5" providerId="ADAL" clId="{AFE2A11E-123E-4005-A554-CE7527125E1C}" dt="2024-11-13T15:41:29.625" v="2181" actId="207"/>
          <ac:spMkLst>
            <pc:docMk/>
            <pc:sldMk cId="2556357291" sldId="379"/>
            <ac:spMk id="4" creationId="{97D32A2E-D082-B11C-06EC-CAE17FFDA7B4}"/>
          </ac:spMkLst>
        </pc:spChg>
      </pc:sldChg>
      <pc:sldChg chg="modSp modNotesTx">
        <pc:chgData name="McHarg, Catherine" userId="88b8f76c-9ae3-4745-88eb-fe0667a22af5" providerId="ADAL" clId="{AFE2A11E-123E-4005-A554-CE7527125E1C}" dt="2024-11-14T14:46:07.857" v="6798"/>
        <pc:sldMkLst>
          <pc:docMk/>
          <pc:sldMk cId="3657738687" sldId="380"/>
        </pc:sldMkLst>
        <pc:picChg chg="mod">
          <ac:chgData name="McHarg, Catherine" userId="88b8f76c-9ae3-4745-88eb-fe0667a22af5" providerId="ADAL" clId="{AFE2A11E-123E-4005-A554-CE7527125E1C}" dt="2024-11-14T14:46:07.857" v="6798"/>
          <ac:picMkLst>
            <pc:docMk/>
            <pc:sldMk cId="3657738687" sldId="380"/>
            <ac:picMk id="4" creationId="{F9B14508-963C-87F2-ABF5-9E44E1A2238E}"/>
          </ac:picMkLst>
        </pc:picChg>
      </pc:sldChg>
      <pc:sldChg chg="modSp mod modNotesTx">
        <pc:chgData name="McHarg, Catherine" userId="88b8f76c-9ae3-4745-88eb-fe0667a22af5" providerId="ADAL" clId="{AFE2A11E-123E-4005-A554-CE7527125E1C}" dt="2024-11-14T14:45:37.787" v="6793"/>
        <pc:sldMkLst>
          <pc:docMk/>
          <pc:sldMk cId="910240399" sldId="381"/>
        </pc:sldMkLst>
        <pc:spChg chg="mod">
          <ac:chgData name="McHarg, Catherine" userId="88b8f76c-9ae3-4745-88eb-fe0667a22af5" providerId="ADAL" clId="{AFE2A11E-123E-4005-A554-CE7527125E1C}" dt="2024-11-14T12:19:51.534" v="4722"/>
          <ac:spMkLst>
            <pc:docMk/>
            <pc:sldMk cId="910240399" sldId="381"/>
            <ac:spMk id="2" creationId="{26D873E2-8F35-CCBC-61F5-B3FFBA4383F0}"/>
          </ac:spMkLst>
        </pc:spChg>
        <pc:picChg chg="mod">
          <ac:chgData name="McHarg, Catherine" userId="88b8f76c-9ae3-4745-88eb-fe0667a22af5" providerId="ADAL" clId="{AFE2A11E-123E-4005-A554-CE7527125E1C}" dt="2024-11-14T14:45:37.787" v="6793"/>
          <ac:picMkLst>
            <pc:docMk/>
            <pc:sldMk cId="910240399" sldId="381"/>
            <ac:picMk id="4" creationId="{1716BCCF-F58C-DD33-BBB9-9AA0F9D1EBEA}"/>
          </ac:picMkLst>
        </pc:picChg>
      </pc:sldChg>
      <pc:sldChg chg="modSp mod modNotesTx">
        <pc:chgData name="McHarg, Catherine" userId="88b8f76c-9ae3-4745-88eb-fe0667a22af5" providerId="ADAL" clId="{AFE2A11E-123E-4005-A554-CE7527125E1C}" dt="2024-11-14T14:45:06.777" v="6788"/>
        <pc:sldMkLst>
          <pc:docMk/>
          <pc:sldMk cId="1163540400" sldId="382"/>
        </pc:sldMkLst>
        <pc:spChg chg="mod">
          <ac:chgData name="McHarg, Catherine" userId="88b8f76c-9ae3-4745-88eb-fe0667a22af5" providerId="ADAL" clId="{AFE2A11E-123E-4005-A554-CE7527125E1C}" dt="2024-11-14T12:20:00.767" v="4727" actId="20577"/>
          <ac:spMkLst>
            <pc:docMk/>
            <pc:sldMk cId="1163540400" sldId="382"/>
            <ac:spMk id="2" creationId="{DCB3CC58-7E83-0663-4630-49B7CD490271}"/>
          </ac:spMkLst>
        </pc:spChg>
        <pc:picChg chg="mod">
          <ac:chgData name="McHarg, Catherine" userId="88b8f76c-9ae3-4745-88eb-fe0667a22af5" providerId="ADAL" clId="{AFE2A11E-123E-4005-A554-CE7527125E1C}" dt="2024-11-14T14:45:06.777" v="6788"/>
          <ac:picMkLst>
            <pc:docMk/>
            <pc:sldMk cId="1163540400" sldId="382"/>
            <ac:picMk id="4" creationId="{71B9ED1B-0879-6167-5DB2-8E99C147BB98}"/>
          </ac:picMkLst>
        </pc:picChg>
      </pc:sldChg>
      <pc:sldChg chg="modSp modNotesTx">
        <pc:chgData name="McHarg, Catherine" userId="88b8f76c-9ae3-4745-88eb-fe0667a22af5" providerId="ADAL" clId="{AFE2A11E-123E-4005-A554-CE7527125E1C}" dt="2024-11-14T14:44:24.847" v="6782"/>
        <pc:sldMkLst>
          <pc:docMk/>
          <pc:sldMk cId="3792340480" sldId="383"/>
        </pc:sldMkLst>
        <pc:picChg chg="mod">
          <ac:chgData name="McHarg, Catherine" userId="88b8f76c-9ae3-4745-88eb-fe0667a22af5" providerId="ADAL" clId="{AFE2A11E-123E-4005-A554-CE7527125E1C}" dt="2024-11-14T14:44:24.847" v="6782"/>
          <ac:picMkLst>
            <pc:docMk/>
            <pc:sldMk cId="3792340480" sldId="383"/>
            <ac:picMk id="4" creationId="{E6A3045F-C812-A891-9B4F-E9A8B8750A2F}"/>
          </ac:picMkLst>
        </pc:picChg>
      </pc:sldChg>
      <pc:sldChg chg="modNotesTx">
        <pc:chgData name="McHarg, Catherine" userId="88b8f76c-9ae3-4745-88eb-fe0667a22af5" providerId="ADAL" clId="{AFE2A11E-123E-4005-A554-CE7527125E1C}" dt="2024-11-14T14:43:40.939" v="6777"/>
        <pc:sldMkLst>
          <pc:docMk/>
          <pc:sldMk cId="2850726679" sldId="384"/>
        </pc:sldMkLst>
      </pc:sldChg>
      <pc:sldChg chg="modSp mod modAnim">
        <pc:chgData name="McHarg, Catherine" userId="88b8f76c-9ae3-4745-88eb-fe0667a22af5" providerId="ADAL" clId="{AFE2A11E-123E-4005-A554-CE7527125E1C}" dt="2024-11-14T12:20:06.900" v="4729"/>
        <pc:sldMkLst>
          <pc:docMk/>
          <pc:sldMk cId="3299645567" sldId="385"/>
        </pc:sldMkLst>
        <pc:spChg chg="mod">
          <ac:chgData name="McHarg, Catherine" userId="88b8f76c-9ae3-4745-88eb-fe0667a22af5" providerId="ADAL" clId="{AFE2A11E-123E-4005-A554-CE7527125E1C}" dt="2024-11-14T12:20:06.900" v="4729"/>
          <ac:spMkLst>
            <pc:docMk/>
            <pc:sldMk cId="3299645567" sldId="385"/>
            <ac:spMk id="2" creationId="{6CBFFC36-822B-479B-07E1-CE561D4E8DC7}"/>
          </ac:spMkLst>
        </pc:spChg>
        <pc:spChg chg="mod">
          <ac:chgData name="McHarg, Catherine" userId="88b8f76c-9ae3-4745-88eb-fe0667a22af5" providerId="ADAL" clId="{AFE2A11E-123E-4005-A554-CE7527125E1C}" dt="2024-11-13T15:50:12.721" v="2184" actId="207"/>
          <ac:spMkLst>
            <pc:docMk/>
            <pc:sldMk cId="3299645567" sldId="385"/>
            <ac:spMk id="4" creationId="{97D32A2E-D082-B11C-06EC-CAE17FFDA7B4}"/>
          </ac:spMkLst>
        </pc:spChg>
      </pc:sldChg>
      <pc:sldChg chg="modSp mod modAnim">
        <pc:chgData name="McHarg, Catherine" userId="88b8f76c-9ae3-4745-88eb-fe0667a22af5" providerId="ADAL" clId="{AFE2A11E-123E-4005-A554-CE7527125E1C}" dt="2024-11-14T12:20:13.017" v="4732" actId="20577"/>
        <pc:sldMkLst>
          <pc:docMk/>
          <pc:sldMk cId="2095939323" sldId="386"/>
        </pc:sldMkLst>
        <pc:spChg chg="mod">
          <ac:chgData name="McHarg, Catherine" userId="88b8f76c-9ae3-4745-88eb-fe0667a22af5" providerId="ADAL" clId="{AFE2A11E-123E-4005-A554-CE7527125E1C}" dt="2024-11-14T12:20:13.017" v="4732" actId="20577"/>
          <ac:spMkLst>
            <pc:docMk/>
            <pc:sldMk cId="2095939323" sldId="386"/>
            <ac:spMk id="2" creationId="{6CBFFC36-822B-479B-07E1-CE561D4E8DC7}"/>
          </ac:spMkLst>
        </pc:spChg>
        <pc:spChg chg="mod">
          <ac:chgData name="McHarg, Catherine" userId="88b8f76c-9ae3-4745-88eb-fe0667a22af5" providerId="ADAL" clId="{AFE2A11E-123E-4005-A554-CE7527125E1C}" dt="2024-11-13T15:50:28.195" v="2187" actId="207"/>
          <ac:spMkLst>
            <pc:docMk/>
            <pc:sldMk cId="2095939323" sldId="386"/>
            <ac:spMk id="4" creationId="{97D32A2E-D082-B11C-06EC-CAE17FFDA7B4}"/>
          </ac:spMkLst>
        </pc:spChg>
      </pc:sldChg>
      <pc:sldChg chg="addSp modSp mod modAnim modNotesTx">
        <pc:chgData name="McHarg, Catherine" userId="88b8f76c-9ae3-4745-88eb-fe0667a22af5" providerId="ADAL" clId="{AFE2A11E-123E-4005-A554-CE7527125E1C}" dt="2024-11-14T14:42:18.897" v="6770"/>
        <pc:sldMkLst>
          <pc:docMk/>
          <pc:sldMk cId="29945104" sldId="387"/>
        </pc:sldMkLst>
        <pc:spChg chg="add mod ord">
          <ac:chgData name="McHarg, Catherine" userId="88b8f76c-9ae3-4745-88eb-fe0667a22af5" providerId="ADAL" clId="{AFE2A11E-123E-4005-A554-CE7527125E1C}" dt="2024-11-14T13:52:14.093" v="6525" actId="13244"/>
          <ac:spMkLst>
            <pc:docMk/>
            <pc:sldMk cId="29945104" sldId="387"/>
            <ac:spMk id="3" creationId="{4FA8E2E0-E866-6202-B600-D4D97AE4FB22}"/>
          </ac:spMkLst>
        </pc:spChg>
        <pc:spChg chg="add mod">
          <ac:chgData name="McHarg, Catherine" userId="88b8f76c-9ae3-4745-88eb-fe0667a22af5" providerId="ADAL" clId="{AFE2A11E-123E-4005-A554-CE7527125E1C}" dt="2024-11-13T15:55:12.795" v="2287" actId="164"/>
          <ac:spMkLst>
            <pc:docMk/>
            <pc:sldMk cId="29945104" sldId="387"/>
            <ac:spMk id="9" creationId="{567F71A6-86B8-7225-0B60-450D07C1B5A4}"/>
          </ac:spMkLst>
        </pc:spChg>
        <pc:grpChg chg="mod">
          <ac:chgData name="McHarg, Catherine" userId="88b8f76c-9ae3-4745-88eb-fe0667a22af5" providerId="ADAL" clId="{AFE2A11E-123E-4005-A554-CE7527125E1C}" dt="2024-11-13T15:55:12.795" v="2287" actId="164"/>
          <ac:grpSpMkLst>
            <pc:docMk/>
            <pc:sldMk cId="29945104" sldId="387"/>
            <ac:grpSpMk id="6" creationId="{F9C75C9B-6A47-E848-6F4D-31ECABD7989D}"/>
          </ac:grpSpMkLst>
        </pc:grpChg>
        <pc:grpChg chg="add mod">
          <ac:chgData name="McHarg, Catherine" userId="88b8f76c-9ae3-4745-88eb-fe0667a22af5" providerId="ADAL" clId="{AFE2A11E-123E-4005-A554-CE7527125E1C}" dt="2024-11-14T13:34:15.734" v="5427" actId="962"/>
          <ac:grpSpMkLst>
            <pc:docMk/>
            <pc:sldMk cId="29945104" sldId="387"/>
            <ac:grpSpMk id="10" creationId="{9B8BBA72-3FC4-3072-8E41-4F2A0254FC24}"/>
          </ac:grpSpMkLst>
        </pc:grpChg>
        <pc:picChg chg="mod">
          <ac:chgData name="McHarg, Catherine" userId="88b8f76c-9ae3-4745-88eb-fe0667a22af5" providerId="ADAL" clId="{AFE2A11E-123E-4005-A554-CE7527125E1C}" dt="2024-11-14T14:42:18.897" v="6770"/>
          <ac:picMkLst>
            <pc:docMk/>
            <pc:sldMk cId="29945104" sldId="387"/>
            <ac:picMk id="4" creationId="{B0444AE7-E25A-C8E8-1A96-E1A8ACC0524E}"/>
          </ac:picMkLst>
        </pc:picChg>
      </pc:sldChg>
      <pc:sldChg chg="modSp mod modAnim">
        <pc:chgData name="McHarg, Catherine" userId="88b8f76c-9ae3-4745-88eb-fe0667a22af5" providerId="ADAL" clId="{AFE2A11E-123E-4005-A554-CE7527125E1C}" dt="2024-11-14T12:20:20.217" v="4734"/>
        <pc:sldMkLst>
          <pc:docMk/>
          <pc:sldMk cId="31723140" sldId="388"/>
        </pc:sldMkLst>
        <pc:spChg chg="mod">
          <ac:chgData name="McHarg, Catherine" userId="88b8f76c-9ae3-4745-88eb-fe0667a22af5" providerId="ADAL" clId="{AFE2A11E-123E-4005-A554-CE7527125E1C}" dt="2024-11-14T12:20:20.217" v="4734"/>
          <ac:spMkLst>
            <pc:docMk/>
            <pc:sldMk cId="31723140" sldId="388"/>
            <ac:spMk id="2" creationId="{6CBFFC36-822B-479B-07E1-CE561D4E8DC7}"/>
          </ac:spMkLst>
        </pc:spChg>
        <pc:spChg chg="mod">
          <ac:chgData name="McHarg, Catherine" userId="88b8f76c-9ae3-4745-88eb-fe0667a22af5" providerId="ADAL" clId="{AFE2A11E-123E-4005-A554-CE7527125E1C}" dt="2024-11-13T15:55:39.734" v="2288" actId="207"/>
          <ac:spMkLst>
            <pc:docMk/>
            <pc:sldMk cId="31723140" sldId="388"/>
            <ac:spMk id="4" creationId="{97D32A2E-D082-B11C-06EC-CAE17FFDA7B4}"/>
          </ac:spMkLst>
        </pc:spChg>
      </pc:sldChg>
      <pc:sldChg chg="modSp mod modAnim">
        <pc:chgData name="McHarg, Catherine" userId="88b8f76c-9ae3-4745-88eb-fe0667a22af5" providerId="ADAL" clId="{AFE2A11E-123E-4005-A554-CE7527125E1C}" dt="2024-11-14T12:20:26.067" v="4737" actId="20577"/>
        <pc:sldMkLst>
          <pc:docMk/>
          <pc:sldMk cId="702294623" sldId="389"/>
        </pc:sldMkLst>
        <pc:spChg chg="mod">
          <ac:chgData name="McHarg, Catherine" userId="88b8f76c-9ae3-4745-88eb-fe0667a22af5" providerId="ADAL" clId="{AFE2A11E-123E-4005-A554-CE7527125E1C}" dt="2024-11-14T12:20:26.067" v="4737" actId="20577"/>
          <ac:spMkLst>
            <pc:docMk/>
            <pc:sldMk cId="702294623" sldId="389"/>
            <ac:spMk id="2" creationId="{6CBFFC36-822B-479B-07E1-CE561D4E8DC7}"/>
          </ac:spMkLst>
        </pc:spChg>
        <pc:spChg chg="mod">
          <ac:chgData name="McHarg, Catherine" userId="88b8f76c-9ae3-4745-88eb-fe0667a22af5" providerId="ADAL" clId="{AFE2A11E-123E-4005-A554-CE7527125E1C}" dt="2024-11-13T15:55:54.625" v="2291" actId="207"/>
          <ac:spMkLst>
            <pc:docMk/>
            <pc:sldMk cId="702294623" sldId="389"/>
            <ac:spMk id="4" creationId="{97D32A2E-D082-B11C-06EC-CAE17FFDA7B4}"/>
          </ac:spMkLst>
        </pc:spChg>
      </pc:sldChg>
      <pc:sldChg chg="modSp mod modAnim">
        <pc:chgData name="McHarg, Catherine" userId="88b8f76c-9ae3-4745-88eb-fe0667a22af5" providerId="ADAL" clId="{AFE2A11E-123E-4005-A554-CE7527125E1C}" dt="2024-11-14T12:20:32.500" v="4740" actId="20577"/>
        <pc:sldMkLst>
          <pc:docMk/>
          <pc:sldMk cId="2870543065" sldId="390"/>
        </pc:sldMkLst>
        <pc:spChg chg="mod">
          <ac:chgData name="McHarg, Catherine" userId="88b8f76c-9ae3-4745-88eb-fe0667a22af5" providerId="ADAL" clId="{AFE2A11E-123E-4005-A554-CE7527125E1C}" dt="2024-11-14T12:20:32.500" v="4740" actId="20577"/>
          <ac:spMkLst>
            <pc:docMk/>
            <pc:sldMk cId="2870543065" sldId="390"/>
            <ac:spMk id="2" creationId="{6CBFFC36-822B-479B-07E1-CE561D4E8DC7}"/>
          </ac:spMkLst>
        </pc:spChg>
        <pc:spChg chg="mod">
          <ac:chgData name="McHarg, Catherine" userId="88b8f76c-9ae3-4745-88eb-fe0667a22af5" providerId="ADAL" clId="{AFE2A11E-123E-4005-A554-CE7527125E1C}" dt="2024-11-13T15:56:15.555" v="2295" actId="313"/>
          <ac:spMkLst>
            <pc:docMk/>
            <pc:sldMk cId="2870543065" sldId="390"/>
            <ac:spMk id="3" creationId="{E8BBAE42-7E4B-9DD2-4FE7-7359F59B150D}"/>
          </ac:spMkLst>
        </pc:spChg>
        <pc:spChg chg="mod">
          <ac:chgData name="McHarg, Catherine" userId="88b8f76c-9ae3-4745-88eb-fe0667a22af5" providerId="ADAL" clId="{AFE2A11E-123E-4005-A554-CE7527125E1C}" dt="2024-11-13T15:56:44.905" v="2300" actId="14100"/>
          <ac:spMkLst>
            <pc:docMk/>
            <pc:sldMk cId="2870543065" sldId="390"/>
            <ac:spMk id="4" creationId="{97D32A2E-D082-B11C-06EC-CAE17FFDA7B4}"/>
          </ac:spMkLst>
        </pc:spChg>
      </pc:sldChg>
      <pc:sldChg chg="delSp modSp modAnim modNotesTx">
        <pc:chgData name="McHarg, Catherine" userId="88b8f76c-9ae3-4745-88eb-fe0667a22af5" providerId="ADAL" clId="{AFE2A11E-123E-4005-A554-CE7527125E1C}" dt="2024-11-14T14:41:44.497" v="6765"/>
        <pc:sldMkLst>
          <pc:docMk/>
          <pc:sldMk cId="698674924" sldId="391"/>
        </pc:sldMkLst>
        <pc:spChg chg="mod">
          <ac:chgData name="McHarg, Catherine" userId="88b8f76c-9ae3-4745-88eb-fe0667a22af5" providerId="ADAL" clId="{AFE2A11E-123E-4005-A554-CE7527125E1C}" dt="2024-11-13T15:58:37.845" v="2302" actId="165"/>
          <ac:spMkLst>
            <pc:docMk/>
            <pc:sldMk cId="698674924" sldId="391"/>
            <ac:spMk id="7" creationId="{99FADF44-2AC9-3DE2-1330-F4D90E7BCF6A}"/>
          </ac:spMkLst>
        </pc:spChg>
        <pc:spChg chg="mod">
          <ac:chgData name="McHarg, Catherine" userId="88b8f76c-9ae3-4745-88eb-fe0667a22af5" providerId="ADAL" clId="{AFE2A11E-123E-4005-A554-CE7527125E1C}" dt="2024-11-13T15:58:37.845" v="2302" actId="165"/>
          <ac:spMkLst>
            <pc:docMk/>
            <pc:sldMk cId="698674924" sldId="391"/>
            <ac:spMk id="8" creationId="{B59A973D-5E60-6607-8DE8-22D0C07BA815}"/>
          </ac:spMkLst>
        </pc:spChg>
        <pc:spChg chg="mod">
          <ac:chgData name="McHarg, Catherine" userId="88b8f76c-9ae3-4745-88eb-fe0667a22af5" providerId="ADAL" clId="{AFE2A11E-123E-4005-A554-CE7527125E1C}" dt="2024-11-13T15:58:37.845" v="2302" actId="165"/>
          <ac:spMkLst>
            <pc:docMk/>
            <pc:sldMk cId="698674924" sldId="391"/>
            <ac:spMk id="9" creationId="{9F3FDCC7-AAA6-E40A-B4D5-F737CA5A9DE1}"/>
          </ac:spMkLst>
        </pc:spChg>
        <pc:spChg chg="mod">
          <ac:chgData name="McHarg, Catherine" userId="88b8f76c-9ae3-4745-88eb-fe0667a22af5" providerId="ADAL" clId="{AFE2A11E-123E-4005-A554-CE7527125E1C}" dt="2024-11-13T15:58:37.845" v="2302" actId="165"/>
          <ac:spMkLst>
            <pc:docMk/>
            <pc:sldMk cId="698674924" sldId="391"/>
            <ac:spMk id="10" creationId="{DD269BE4-2541-A903-FDDA-232F683C7D02}"/>
          </ac:spMkLst>
        </pc:spChg>
        <pc:spChg chg="mod">
          <ac:chgData name="McHarg, Catherine" userId="88b8f76c-9ae3-4745-88eb-fe0667a22af5" providerId="ADAL" clId="{AFE2A11E-123E-4005-A554-CE7527125E1C}" dt="2024-11-13T15:58:37.845" v="2302" actId="165"/>
          <ac:spMkLst>
            <pc:docMk/>
            <pc:sldMk cId="698674924" sldId="391"/>
            <ac:spMk id="11" creationId="{214F6B8E-3DD5-3E76-68D6-DE8C506C9C02}"/>
          </ac:spMkLst>
        </pc:spChg>
        <pc:spChg chg="mod">
          <ac:chgData name="McHarg, Catherine" userId="88b8f76c-9ae3-4745-88eb-fe0667a22af5" providerId="ADAL" clId="{AFE2A11E-123E-4005-A554-CE7527125E1C}" dt="2024-11-13T15:58:37.845" v="2302" actId="165"/>
          <ac:spMkLst>
            <pc:docMk/>
            <pc:sldMk cId="698674924" sldId="391"/>
            <ac:spMk id="13" creationId="{02F0158F-462B-3081-B2AA-FDD37A2DBBAC}"/>
          </ac:spMkLst>
        </pc:spChg>
        <pc:spChg chg="mod">
          <ac:chgData name="McHarg, Catherine" userId="88b8f76c-9ae3-4745-88eb-fe0667a22af5" providerId="ADAL" clId="{AFE2A11E-123E-4005-A554-CE7527125E1C}" dt="2024-11-13T15:58:37.845" v="2302" actId="165"/>
          <ac:spMkLst>
            <pc:docMk/>
            <pc:sldMk cId="698674924" sldId="391"/>
            <ac:spMk id="14" creationId="{2C6B93B1-A0E0-C56B-2CA2-2AEB52288A16}"/>
          </ac:spMkLst>
        </pc:spChg>
        <pc:grpChg chg="del">
          <ac:chgData name="McHarg, Catherine" userId="88b8f76c-9ae3-4745-88eb-fe0667a22af5" providerId="ADAL" clId="{AFE2A11E-123E-4005-A554-CE7527125E1C}" dt="2024-11-13T15:58:37.845" v="2302" actId="165"/>
          <ac:grpSpMkLst>
            <pc:docMk/>
            <pc:sldMk cId="698674924" sldId="391"/>
            <ac:grpSpMk id="3" creationId="{EB124BDE-A8B2-30B7-44D6-5FB78AA836D2}"/>
          </ac:grpSpMkLst>
        </pc:grpChg>
        <pc:grpChg chg="mod topLvl">
          <ac:chgData name="McHarg, Catherine" userId="88b8f76c-9ae3-4745-88eb-fe0667a22af5" providerId="ADAL" clId="{AFE2A11E-123E-4005-A554-CE7527125E1C}" dt="2024-11-14T13:35:32.783" v="5472" actId="962"/>
          <ac:grpSpMkLst>
            <pc:docMk/>
            <pc:sldMk cId="698674924" sldId="391"/>
            <ac:grpSpMk id="5" creationId="{0672FD42-0E0F-1ECA-E58E-0BD388CC010B}"/>
          </ac:grpSpMkLst>
        </pc:grpChg>
        <pc:grpChg chg="mod">
          <ac:chgData name="McHarg, Catherine" userId="88b8f76c-9ae3-4745-88eb-fe0667a22af5" providerId="ADAL" clId="{AFE2A11E-123E-4005-A554-CE7527125E1C}" dt="2024-11-13T15:58:37.845" v="2302" actId="165"/>
          <ac:grpSpMkLst>
            <pc:docMk/>
            <pc:sldMk cId="698674924" sldId="391"/>
            <ac:grpSpMk id="6" creationId="{60924F6A-9C4C-D58F-FFE7-EF730FAFF421}"/>
          </ac:grpSpMkLst>
        </pc:grpChg>
        <pc:grpChg chg="mod topLvl">
          <ac:chgData name="McHarg, Catherine" userId="88b8f76c-9ae3-4745-88eb-fe0667a22af5" providerId="ADAL" clId="{AFE2A11E-123E-4005-A554-CE7527125E1C}" dt="2024-11-14T13:35:36.814" v="5473" actId="962"/>
          <ac:grpSpMkLst>
            <pc:docMk/>
            <pc:sldMk cId="698674924" sldId="391"/>
            <ac:grpSpMk id="12" creationId="{731F7B42-8F0D-875B-5F80-6031651F385B}"/>
          </ac:grpSpMkLst>
        </pc:grpChg>
        <pc:picChg chg="mod">
          <ac:chgData name="McHarg, Catherine" userId="88b8f76c-9ae3-4745-88eb-fe0667a22af5" providerId="ADAL" clId="{AFE2A11E-123E-4005-A554-CE7527125E1C}" dt="2024-11-14T14:41:44.497" v="6765"/>
          <ac:picMkLst>
            <pc:docMk/>
            <pc:sldMk cId="698674924" sldId="391"/>
            <ac:picMk id="4" creationId="{DD6B6D12-6844-3F14-4A73-84EFBC5283EA}"/>
          </ac:picMkLst>
        </pc:picChg>
      </pc:sldChg>
      <pc:sldChg chg="delSp modSp modAnim">
        <pc:chgData name="McHarg, Catherine" userId="88b8f76c-9ae3-4745-88eb-fe0667a22af5" providerId="ADAL" clId="{AFE2A11E-123E-4005-A554-CE7527125E1C}" dt="2024-11-14T13:35:53.193" v="5477" actId="962"/>
        <pc:sldMkLst>
          <pc:docMk/>
          <pc:sldMk cId="1760618478" sldId="392"/>
        </pc:sldMkLst>
        <pc:spChg chg="mod">
          <ac:chgData name="McHarg, Catherine" userId="88b8f76c-9ae3-4745-88eb-fe0667a22af5" providerId="ADAL" clId="{AFE2A11E-123E-4005-A554-CE7527125E1C}" dt="2024-11-13T15:59:06.494" v="2306" actId="165"/>
          <ac:spMkLst>
            <pc:docMk/>
            <pc:sldMk cId="1760618478" sldId="392"/>
            <ac:spMk id="6" creationId="{061B6B51-086B-2FCD-6FA4-0D88DF18CED7}"/>
          </ac:spMkLst>
        </pc:spChg>
        <pc:spChg chg="mod">
          <ac:chgData name="McHarg, Catherine" userId="88b8f76c-9ae3-4745-88eb-fe0667a22af5" providerId="ADAL" clId="{AFE2A11E-123E-4005-A554-CE7527125E1C}" dt="2024-11-13T15:59:06.494" v="2306" actId="165"/>
          <ac:spMkLst>
            <pc:docMk/>
            <pc:sldMk cId="1760618478" sldId="392"/>
            <ac:spMk id="7" creationId="{DA4BF421-4DDB-083B-BBD4-99585B1C83D5}"/>
          </ac:spMkLst>
        </pc:spChg>
        <pc:spChg chg="mod">
          <ac:chgData name="McHarg, Catherine" userId="88b8f76c-9ae3-4745-88eb-fe0667a22af5" providerId="ADAL" clId="{AFE2A11E-123E-4005-A554-CE7527125E1C}" dt="2024-11-13T15:59:06.494" v="2306" actId="165"/>
          <ac:spMkLst>
            <pc:docMk/>
            <pc:sldMk cId="1760618478" sldId="392"/>
            <ac:spMk id="8" creationId="{6996C015-351D-B820-2F73-44059324BD1E}"/>
          </ac:spMkLst>
        </pc:spChg>
        <pc:spChg chg="mod">
          <ac:chgData name="McHarg, Catherine" userId="88b8f76c-9ae3-4745-88eb-fe0667a22af5" providerId="ADAL" clId="{AFE2A11E-123E-4005-A554-CE7527125E1C}" dt="2024-11-13T15:59:06.494" v="2306" actId="165"/>
          <ac:spMkLst>
            <pc:docMk/>
            <pc:sldMk cId="1760618478" sldId="392"/>
            <ac:spMk id="9" creationId="{26377466-0A80-02A3-85A9-C7F75AFE8046}"/>
          </ac:spMkLst>
        </pc:spChg>
        <pc:spChg chg="mod topLvl">
          <ac:chgData name="McHarg, Catherine" userId="88b8f76c-9ae3-4745-88eb-fe0667a22af5" providerId="ADAL" clId="{AFE2A11E-123E-4005-A554-CE7527125E1C}" dt="2024-11-13T15:59:06.494" v="2306" actId="165"/>
          <ac:spMkLst>
            <pc:docMk/>
            <pc:sldMk cId="1760618478" sldId="392"/>
            <ac:spMk id="10" creationId="{69CE9965-F8D2-3A47-2642-C908703C0145}"/>
          </ac:spMkLst>
        </pc:spChg>
        <pc:spChg chg="mod">
          <ac:chgData name="McHarg, Catherine" userId="88b8f76c-9ae3-4745-88eb-fe0667a22af5" providerId="ADAL" clId="{AFE2A11E-123E-4005-A554-CE7527125E1C}" dt="2024-11-13T15:59:06.494" v="2306" actId="165"/>
          <ac:spMkLst>
            <pc:docMk/>
            <pc:sldMk cId="1760618478" sldId="392"/>
            <ac:spMk id="13" creationId="{934F6929-E079-CCCA-8FE7-3C8A5FF0CDA3}"/>
          </ac:spMkLst>
        </pc:spChg>
        <pc:spChg chg="mod">
          <ac:chgData name="McHarg, Catherine" userId="88b8f76c-9ae3-4745-88eb-fe0667a22af5" providerId="ADAL" clId="{AFE2A11E-123E-4005-A554-CE7527125E1C}" dt="2024-11-13T15:59:06.494" v="2306" actId="165"/>
          <ac:spMkLst>
            <pc:docMk/>
            <pc:sldMk cId="1760618478" sldId="392"/>
            <ac:spMk id="14" creationId="{BAD5C771-9B17-9D83-3387-8AC392B0413B}"/>
          </ac:spMkLst>
        </pc:spChg>
        <pc:spChg chg="mod">
          <ac:chgData name="McHarg, Catherine" userId="88b8f76c-9ae3-4745-88eb-fe0667a22af5" providerId="ADAL" clId="{AFE2A11E-123E-4005-A554-CE7527125E1C}" dt="2024-11-13T15:59:06.494" v="2306" actId="165"/>
          <ac:spMkLst>
            <pc:docMk/>
            <pc:sldMk cId="1760618478" sldId="392"/>
            <ac:spMk id="15" creationId="{AE785873-6995-FC9C-5D77-D033AC1A33D9}"/>
          </ac:spMkLst>
        </pc:spChg>
        <pc:spChg chg="mod">
          <ac:chgData name="McHarg, Catherine" userId="88b8f76c-9ae3-4745-88eb-fe0667a22af5" providerId="ADAL" clId="{AFE2A11E-123E-4005-A554-CE7527125E1C}" dt="2024-11-13T15:59:06.494" v="2306" actId="165"/>
          <ac:spMkLst>
            <pc:docMk/>
            <pc:sldMk cId="1760618478" sldId="392"/>
            <ac:spMk id="16" creationId="{7862487F-6BCE-302A-F3F8-C11A5D575DAC}"/>
          </ac:spMkLst>
        </pc:spChg>
        <pc:spChg chg="mod">
          <ac:chgData name="McHarg, Catherine" userId="88b8f76c-9ae3-4745-88eb-fe0667a22af5" providerId="ADAL" clId="{AFE2A11E-123E-4005-A554-CE7527125E1C}" dt="2024-11-13T15:59:06.494" v="2306" actId="165"/>
          <ac:spMkLst>
            <pc:docMk/>
            <pc:sldMk cId="1760618478" sldId="392"/>
            <ac:spMk id="17" creationId="{1BFE8ECE-52C3-5F05-0CD0-DE64A49AC105}"/>
          </ac:spMkLst>
        </pc:spChg>
        <pc:spChg chg="mod">
          <ac:chgData name="McHarg, Catherine" userId="88b8f76c-9ae3-4745-88eb-fe0667a22af5" providerId="ADAL" clId="{AFE2A11E-123E-4005-A554-CE7527125E1C}" dt="2024-11-13T15:59:06.494" v="2306" actId="165"/>
          <ac:spMkLst>
            <pc:docMk/>
            <pc:sldMk cId="1760618478" sldId="392"/>
            <ac:spMk id="18" creationId="{AD48D082-CD1D-A0B0-BF08-A82FFD8217F9}"/>
          </ac:spMkLst>
        </pc:spChg>
        <pc:grpChg chg="del">
          <ac:chgData name="McHarg, Catherine" userId="88b8f76c-9ae3-4745-88eb-fe0667a22af5" providerId="ADAL" clId="{AFE2A11E-123E-4005-A554-CE7527125E1C}" dt="2024-11-13T15:59:06.494" v="2306" actId="165"/>
          <ac:grpSpMkLst>
            <pc:docMk/>
            <pc:sldMk cId="1760618478" sldId="392"/>
            <ac:grpSpMk id="3" creationId="{78F4EA2F-978D-C10B-E4C8-868899819914}"/>
          </ac:grpSpMkLst>
        </pc:grpChg>
        <pc:grpChg chg="mod topLvl">
          <ac:chgData name="McHarg, Catherine" userId="88b8f76c-9ae3-4745-88eb-fe0667a22af5" providerId="ADAL" clId="{AFE2A11E-123E-4005-A554-CE7527125E1C}" dt="2024-11-14T13:35:49.433" v="5476" actId="962"/>
          <ac:grpSpMkLst>
            <pc:docMk/>
            <pc:sldMk cId="1760618478" sldId="392"/>
            <ac:grpSpMk id="5" creationId="{4EACB013-E4E3-9876-12A7-C0C53247E6CF}"/>
          </ac:grpSpMkLst>
        </pc:grpChg>
        <pc:grpChg chg="mod topLvl">
          <ac:chgData name="McHarg, Catherine" userId="88b8f76c-9ae3-4745-88eb-fe0667a22af5" providerId="ADAL" clId="{AFE2A11E-123E-4005-A554-CE7527125E1C}" dt="2024-11-14T13:35:53.193" v="5477" actId="962"/>
          <ac:grpSpMkLst>
            <pc:docMk/>
            <pc:sldMk cId="1760618478" sldId="392"/>
            <ac:grpSpMk id="11" creationId="{A9A1783B-D886-4935-625B-48670E2F94EC}"/>
          </ac:grpSpMkLst>
        </pc:grpChg>
        <pc:grpChg chg="mod">
          <ac:chgData name="McHarg, Catherine" userId="88b8f76c-9ae3-4745-88eb-fe0667a22af5" providerId="ADAL" clId="{AFE2A11E-123E-4005-A554-CE7527125E1C}" dt="2024-11-13T15:59:06.494" v="2306" actId="165"/>
          <ac:grpSpMkLst>
            <pc:docMk/>
            <pc:sldMk cId="1760618478" sldId="392"/>
            <ac:grpSpMk id="12" creationId="{D0BD0496-1251-BC59-6A1E-0DEF174CA6D5}"/>
          </ac:grpSpMkLst>
        </pc:grpChg>
        <pc:picChg chg="mod">
          <ac:chgData name="McHarg, Catherine" userId="88b8f76c-9ae3-4745-88eb-fe0667a22af5" providerId="ADAL" clId="{AFE2A11E-123E-4005-A554-CE7527125E1C}" dt="2024-11-14T13:35:42.884" v="5475" actId="962"/>
          <ac:picMkLst>
            <pc:docMk/>
            <pc:sldMk cId="1760618478" sldId="392"/>
            <ac:picMk id="4" creationId="{B138EF37-B8D1-1C13-2ABC-7C042BDC2D07}"/>
          </ac:picMkLst>
        </pc:picChg>
      </pc:sldChg>
      <pc:sldChg chg="delSp modSp modAnim modNotesTx">
        <pc:chgData name="McHarg, Catherine" userId="88b8f76c-9ae3-4745-88eb-fe0667a22af5" providerId="ADAL" clId="{AFE2A11E-123E-4005-A554-CE7527125E1C}" dt="2024-11-14T14:40:52.505" v="6760"/>
        <pc:sldMkLst>
          <pc:docMk/>
          <pc:sldMk cId="1562064865" sldId="393"/>
        </pc:sldMkLst>
        <pc:spChg chg="mod">
          <ac:chgData name="McHarg, Catherine" userId="88b8f76c-9ae3-4745-88eb-fe0667a22af5" providerId="ADAL" clId="{AFE2A11E-123E-4005-A554-CE7527125E1C}" dt="2024-11-13T16:00:13.514" v="2310" actId="165"/>
          <ac:spMkLst>
            <pc:docMk/>
            <pc:sldMk cId="1562064865" sldId="393"/>
            <ac:spMk id="7" creationId="{94227834-D847-08C0-88B7-570679616475}"/>
          </ac:spMkLst>
        </pc:spChg>
        <pc:spChg chg="mod">
          <ac:chgData name="McHarg, Catherine" userId="88b8f76c-9ae3-4745-88eb-fe0667a22af5" providerId="ADAL" clId="{AFE2A11E-123E-4005-A554-CE7527125E1C}" dt="2024-11-13T16:00:13.514" v="2310" actId="165"/>
          <ac:spMkLst>
            <pc:docMk/>
            <pc:sldMk cId="1562064865" sldId="393"/>
            <ac:spMk id="8" creationId="{8965B70A-B484-5D63-5E2C-C7CBF179EA8C}"/>
          </ac:spMkLst>
        </pc:spChg>
        <pc:spChg chg="mod">
          <ac:chgData name="McHarg, Catherine" userId="88b8f76c-9ae3-4745-88eb-fe0667a22af5" providerId="ADAL" clId="{AFE2A11E-123E-4005-A554-CE7527125E1C}" dt="2024-11-13T16:00:13.514" v="2310" actId="165"/>
          <ac:spMkLst>
            <pc:docMk/>
            <pc:sldMk cId="1562064865" sldId="393"/>
            <ac:spMk id="9" creationId="{7398C3E0-1090-CCBE-C8A0-13D6AEEF35A3}"/>
          </ac:spMkLst>
        </pc:spChg>
        <pc:spChg chg="mod">
          <ac:chgData name="McHarg, Catherine" userId="88b8f76c-9ae3-4745-88eb-fe0667a22af5" providerId="ADAL" clId="{AFE2A11E-123E-4005-A554-CE7527125E1C}" dt="2024-11-13T16:00:13.514" v="2310" actId="165"/>
          <ac:spMkLst>
            <pc:docMk/>
            <pc:sldMk cId="1562064865" sldId="393"/>
            <ac:spMk id="10" creationId="{C39B9338-F8EA-4BC3-CD48-1C8F2B1B01AD}"/>
          </ac:spMkLst>
        </pc:spChg>
        <pc:spChg chg="mod">
          <ac:chgData name="McHarg, Catherine" userId="88b8f76c-9ae3-4745-88eb-fe0667a22af5" providerId="ADAL" clId="{AFE2A11E-123E-4005-A554-CE7527125E1C}" dt="2024-11-13T16:00:13.514" v="2310" actId="165"/>
          <ac:spMkLst>
            <pc:docMk/>
            <pc:sldMk cId="1562064865" sldId="393"/>
            <ac:spMk id="11" creationId="{E8F5D873-6D63-3952-CE8B-8D39B6F92983}"/>
          </ac:spMkLst>
        </pc:spChg>
        <pc:spChg chg="mod">
          <ac:chgData name="McHarg, Catherine" userId="88b8f76c-9ae3-4745-88eb-fe0667a22af5" providerId="ADAL" clId="{AFE2A11E-123E-4005-A554-CE7527125E1C}" dt="2024-11-13T16:00:13.514" v="2310" actId="165"/>
          <ac:spMkLst>
            <pc:docMk/>
            <pc:sldMk cId="1562064865" sldId="393"/>
            <ac:spMk id="13" creationId="{D57BF542-AC0C-5E34-BA08-B4E0AAA12770}"/>
          </ac:spMkLst>
        </pc:spChg>
        <pc:spChg chg="mod">
          <ac:chgData name="McHarg, Catherine" userId="88b8f76c-9ae3-4745-88eb-fe0667a22af5" providerId="ADAL" clId="{AFE2A11E-123E-4005-A554-CE7527125E1C}" dt="2024-11-13T16:00:13.514" v="2310" actId="165"/>
          <ac:spMkLst>
            <pc:docMk/>
            <pc:sldMk cId="1562064865" sldId="393"/>
            <ac:spMk id="14" creationId="{E25AD75E-3F24-65C5-9B07-217FBB082C86}"/>
          </ac:spMkLst>
        </pc:spChg>
        <pc:spChg chg="mod">
          <ac:chgData name="McHarg, Catherine" userId="88b8f76c-9ae3-4745-88eb-fe0667a22af5" providerId="ADAL" clId="{AFE2A11E-123E-4005-A554-CE7527125E1C}" dt="2024-11-13T16:00:13.514" v="2310" actId="165"/>
          <ac:spMkLst>
            <pc:docMk/>
            <pc:sldMk cId="1562064865" sldId="393"/>
            <ac:spMk id="15" creationId="{C3AC3BAC-5B6C-F375-6E72-50907FE1147E}"/>
          </ac:spMkLst>
        </pc:spChg>
        <pc:grpChg chg="del">
          <ac:chgData name="McHarg, Catherine" userId="88b8f76c-9ae3-4745-88eb-fe0667a22af5" providerId="ADAL" clId="{AFE2A11E-123E-4005-A554-CE7527125E1C}" dt="2024-11-13T16:00:13.514" v="2310" actId="165"/>
          <ac:grpSpMkLst>
            <pc:docMk/>
            <pc:sldMk cId="1562064865" sldId="393"/>
            <ac:grpSpMk id="3" creationId="{BFFDBDEF-F813-A742-C3D8-A37549842DEC}"/>
          </ac:grpSpMkLst>
        </pc:grpChg>
        <pc:grpChg chg="mod topLvl">
          <ac:chgData name="McHarg, Catherine" userId="88b8f76c-9ae3-4745-88eb-fe0667a22af5" providerId="ADAL" clId="{AFE2A11E-123E-4005-A554-CE7527125E1C}" dt="2024-11-14T13:36:05.883" v="5480" actId="962"/>
          <ac:grpSpMkLst>
            <pc:docMk/>
            <pc:sldMk cId="1562064865" sldId="393"/>
            <ac:grpSpMk id="5" creationId="{2D3C1512-BBDD-FF26-E723-B8DB83F9791A}"/>
          </ac:grpSpMkLst>
        </pc:grpChg>
        <pc:grpChg chg="mod">
          <ac:chgData name="McHarg, Catherine" userId="88b8f76c-9ae3-4745-88eb-fe0667a22af5" providerId="ADAL" clId="{AFE2A11E-123E-4005-A554-CE7527125E1C}" dt="2024-11-13T16:00:13.514" v="2310" actId="165"/>
          <ac:grpSpMkLst>
            <pc:docMk/>
            <pc:sldMk cId="1562064865" sldId="393"/>
            <ac:grpSpMk id="6" creationId="{1502ED32-8DF1-39F2-79DD-712298B402A9}"/>
          </ac:grpSpMkLst>
        </pc:grpChg>
        <pc:grpChg chg="mod topLvl">
          <ac:chgData name="McHarg, Catherine" userId="88b8f76c-9ae3-4745-88eb-fe0667a22af5" providerId="ADAL" clId="{AFE2A11E-123E-4005-A554-CE7527125E1C}" dt="2024-11-14T13:36:10.124" v="5481" actId="962"/>
          <ac:grpSpMkLst>
            <pc:docMk/>
            <pc:sldMk cId="1562064865" sldId="393"/>
            <ac:grpSpMk id="12" creationId="{3D3F7F3B-D572-BECF-C169-F312FEC1671D}"/>
          </ac:grpSpMkLst>
        </pc:grpChg>
        <pc:picChg chg="mod">
          <ac:chgData name="McHarg, Catherine" userId="88b8f76c-9ae3-4745-88eb-fe0667a22af5" providerId="ADAL" clId="{AFE2A11E-123E-4005-A554-CE7527125E1C}" dt="2024-11-14T14:40:52.505" v="6760"/>
          <ac:picMkLst>
            <pc:docMk/>
            <pc:sldMk cId="1562064865" sldId="393"/>
            <ac:picMk id="4" creationId="{3C128E5C-2353-CC69-7E95-5B4F29ADBE12}"/>
          </ac:picMkLst>
        </pc:picChg>
      </pc:sldChg>
      <pc:sldChg chg="modSp modNotesTx">
        <pc:chgData name="McHarg, Catherine" userId="88b8f76c-9ae3-4745-88eb-fe0667a22af5" providerId="ADAL" clId="{AFE2A11E-123E-4005-A554-CE7527125E1C}" dt="2024-11-14T14:40:22.415" v="6755"/>
        <pc:sldMkLst>
          <pc:docMk/>
          <pc:sldMk cId="1566347047" sldId="394"/>
        </pc:sldMkLst>
        <pc:grpChg chg="mod">
          <ac:chgData name="McHarg, Catherine" userId="88b8f76c-9ae3-4745-88eb-fe0667a22af5" providerId="ADAL" clId="{AFE2A11E-123E-4005-A554-CE7527125E1C}" dt="2024-11-14T13:36:36.113" v="5496" actId="962"/>
          <ac:grpSpMkLst>
            <pc:docMk/>
            <pc:sldMk cId="1566347047" sldId="394"/>
            <ac:grpSpMk id="5" creationId="{6C641EA3-40C7-0C95-2779-77E84B141F6A}"/>
          </ac:grpSpMkLst>
        </pc:grpChg>
        <pc:picChg chg="mod">
          <ac:chgData name="McHarg, Catherine" userId="88b8f76c-9ae3-4745-88eb-fe0667a22af5" providerId="ADAL" clId="{AFE2A11E-123E-4005-A554-CE7527125E1C}" dt="2024-11-14T14:40:22.415" v="6755"/>
          <ac:picMkLst>
            <pc:docMk/>
            <pc:sldMk cId="1566347047" sldId="394"/>
            <ac:picMk id="4" creationId="{6C2FA8AC-7228-168C-1626-1E361402F6DC}"/>
          </ac:picMkLst>
        </pc:picChg>
      </pc:sldChg>
      <pc:sldChg chg="delSp modSp modAnim modNotesTx">
        <pc:chgData name="McHarg, Catherine" userId="88b8f76c-9ae3-4745-88eb-fe0667a22af5" providerId="ADAL" clId="{AFE2A11E-123E-4005-A554-CE7527125E1C}" dt="2024-11-14T14:39:50.055" v="6750"/>
        <pc:sldMkLst>
          <pc:docMk/>
          <pc:sldMk cId="3020127227" sldId="395"/>
        </pc:sldMkLst>
        <pc:spChg chg="mod">
          <ac:chgData name="McHarg, Catherine" userId="88b8f76c-9ae3-4745-88eb-fe0667a22af5" providerId="ADAL" clId="{AFE2A11E-123E-4005-A554-CE7527125E1C}" dt="2024-11-13T16:00:54.724" v="2314" actId="165"/>
          <ac:spMkLst>
            <pc:docMk/>
            <pc:sldMk cId="3020127227" sldId="395"/>
            <ac:spMk id="7" creationId="{703E5683-4139-4E9D-C851-F93B32BC536D}"/>
          </ac:spMkLst>
        </pc:spChg>
        <pc:spChg chg="mod">
          <ac:chgData name="McHarg, Catherine" userId="88b8f76c-9ae3-4745-88eb-fe0667a22af5" providerId="ADAL" clId="{AFE2A11E-123E-4005-A554-CE7527125E1C}" dt="2024-11-13T16:00:54.724" v="2314" actId="165"/>
          <ac:spMkLst>
            <pc:docMk/>
            <pc:sldMk cId="3020127227" sldId="395"/>
            <ac:spMk id="8" creationId="{B3E6F6D9-6B50-A99F-06FD-2AAEDD8FA1FD}"/>
          </ac:spMkLst>
        </pc:spChg>
        <pc:spChg chg="mod">
          <ac:chgData name="McHarg, Catherine" userId="88b8f76c-9ae3-4745-88eb-fe0667a22af5" providerId="ADAL" clId="{AFE2A11E-123E-4005-A554-CE7527125E1C}" dt="2024-11-13T16:00:54.724" v="2314" actId="165"/>
          <ac:spMkLst>
            <pc:docMk/>
            <pc:sldMk cId="3020127227" sldId="395"/>
            <ac:spMk id="9" creationId="{78FD076D-5DC5-2EA7-BA7F-C388601554AB}"/>
          </ac:spMkLst>
        </pc:spChg>
        <pc:spChg chg="mod">
          <ac:chgData name="McHarg, Catherine" userId="88b8f76c-9ae3-4745-88eb-fe0667a22af5" providerId="ADAL" clId="{AFE2A11E-123E-4005-A554-CE7527125E1C}" dt="2024-11-13T16:00:54.724" v="2314" actId="165"/>
          <ac:spMkLst>
            <pc:docMk/>
            <pc:sldMk cId="3020127227" sldId="395"/>
            <ac:spMk id="10" creationId="{3DF82089-6E0B-08C9-4E19-C97AD3B3A4C3}"/>
          </ac:spMkLst>
        </pc:spChg>
        <pc:spChg chg="mod">
          <ac:chgData name="McHarg, Catherine" userId="88b8f76c-9ae3-4745-88eb-fe0667a22af5" providerId="ADAL" clId="{AFE2A11E-123E-4005-A554-CE7527125E1C}" dt="2024-11-13T16:00:54.724" v="2314" actId="165"/>
          <ac:spMkLst>
            <pc:docMk/>
            <pc:sldMk cId="3020127227" sldId="395"/>
            <ac:spMk id="11" creationId="{DB76BFF2-52D9-D00E-C2E4-3A5AD9FBC9BD}"/>
          </ac:spMkLst>
        </pc:spChg>
        <pc:spChg chg="mod">
          <ac:chgData name="McHarg, Catherine" userId="88b8f76c-9ae3-4745-88eb-fe0667a22af5" providerId="ADAL" clId="{AFE2A11E-123E-4005-A554-CE7527125E1C}" dt="2024-11-13T16:00:54.724" v="2314" actId="165"/>
          <ac:spMkLst>
            <pc:docMk/>
            <pc:sldMk cId="3020127227" sldId="395"/>
            <ac:spMk id="12" creationId="{F83D57E0-A043-E10E-8DDB-5EB2D11D1705}"/>
          </ac:spMkLst>
        </pc:spChg>
        <pc:spChg chg="mod">
          <ac:chgData name="McHarg, Catherine" userId="88b8f76c-9ae3-4745-88eb-fe0667a22af5" providerId="ADAL" clId="{AFE2A11E-123E-4005-A554-CE7527125E1C}" dt="2024-11-13T16:00:54.724" v="2314" actId="165"/>
          <ac:spMkLst>
            <pc:docMk/>
            <pc:sldMk cId="3020127227" sldId="395"/>
            <ac:spMk id="13" creationId="{731192FA-949F-43AC-DADD-91B174D68DA5}"/>
          </ac:spMkLst>
        </pc:spChg>
        <pc:spChg chg="mod">
          <ac:chgData name="McHarg, Catherine" userId="88b8f76c-9ae3-4745-88eb-fe0667a22af5" providerId="ADAL" clId="{AFE2A11E-123E-4005-A554-CE7527125E1C}" dt="2024-11-13T16:00:54.724" v="2314" actId="165"/>
          <ac:spMkLst>
            <pc:docMk/>
            <pc:sldMk cId="3020127227" sldId="395"/>
            <ac:spMk id="14" creationId="{28EB85DF-90AF-C478-AC60-8CE1926A2EE8}"/>
          </ac:spMkLst>
        </pc:spChg>
        <pc:spChg chg="mod">
          <ac:chgData name="McHarg, Catherine" userId="88b8f76c-9ae3-4745-88eb-fe0667a22af5" providerId="ADAL" clId="{AFE2A11E-123E-4005-A554-CE7527125E1C}" dt="2024-11-13T16:00:54.724" v="2314" actId="165"/>
          <ac:spMkLst>
            <pc:docMk/>
            <pc:sldMk cId="3020127227" sldId="395"/>
            <ac:spMk id="15" creationId="{E53623E9-5C2F-4105-565A-8898767FD2C0}"/>
          </ac:spMkLst>
        </pc:spChg>
        <pc:spChg chg="mod">
          <ac:chgData name="McHarg, Catherine" userId="88b8f76c-9ae3-4745-88eb-fe0667a22af5" providerId="ADAL" clId="{AFE2A11E-123E-4005-A554-CE7527125E1C}" dt="2024-11-13T16:00:54.724" v="2314" actId="165"/>
          <ac:spMkLst>
            <pc:docMk/>
            <pc:sldMk cId="3020127227" sldId="395"/>
            <ac:spMk id="17" creationId="{99B962DD-2649-6887-A499-8BB1885A79EF}"/>
          </ac:spMkLst>
        </pc:spChg>
        <pc:spChg chg="mod">
          <ac:chgData name="McHarg, Catherine" userId="88b8f76c-9ae3-4745-88eb-fe0667a22af5" providerId="ADAL" clId="{AFE2A11E-123E-4005-A554-CE7527125E1C}" dt="2024-11-13T16:00:54.724" v="2314" actId="165"/>
          <ac:spMkLst>
            <pc:docMk/>
            <pc:sldMk cId="3020127227" sldId="395"/>
            <ac:spMk id="18" creationId="{EB4D3D07-1667-130C-1504-546123C933C2}"/>
          </ac:spMkLst>
        </pc:spChg>
        <pc:grpChg chg="del">
          <ac:chgData name="McHarg, Catherine" userId="88b8f76c-9ae3-4745-88eb-fe0667a22af5" providerId="ADAL" clId="{AFE2A11E-123E-4005-A554-CE7527125E1C}" dt="2024-11-13T16:00:54.724" v="2314" actId="165"/>
          <ac:grpSpMkLst>
            <pc:docMk/>
            <pc:sldMk cId="3020127227" sldId="395"/>
            <ac:grpSpMk id="3" creationId="{D34EB1FB-9A1E-08C4-C617-EF0A28C5D919}"/>
          </ac:grpSpMkLst>
        </pc:grpChg>
        <pc:grpChg chg="mod topLvl">
          <ac:chgData name="McHarg, Catherine" userId="88b8f76c-9ae3-4745-88eb-fe0667a22af5" providerId="ADAL" clId="{AFE2A11E-123E-4005-A554-CE7527125E1C}" dt="2024-11-14T13:36:51.483" v="5499" actId="962"/>
          <ac:grpSpMkLst>
            <pc:docMk/>
            <pc:sldMk cId="3020127227" sldId="395"/>
            <ac:grpSpMk id="5" creationId="{0C801C1E-8D94-F146-A7CA-5D7841450C8B}"/>
          </ac:grpSpMkLst>
        </pc:grpChg>
        <pc:grpChg chg="mod">
          <ac:chgData name="McHarg, Catherine" userId="88b8f76c-9ae3-4745-88eb-fe0667a22af5" providerId="ADAL" clId="{AFE2A11E-123E-4005-A554-CE7527125E1C}" dt="2024-11-13T16:00:54.724" v="2314" actId="165"/>
          <ac:grpSpMkLst>
            <pc:docMk/>
            <pc:sldMk cId="3020127227" sldId="395"/>
            <ac:grpSpMk id="6" creationId="{65D78C83-AE42-4457-622E-A973E590323D}"/>
          </ac:grpSpMkLst>
        </pc:grpChg>
        <pc:grpChg chg="mod topLvl">
          <ac:chgData name="McHarg, Catherine" userId="88b8f76c-9ae3-4745-88eb-fe0667a22af5" providerId="ADAL" clId="{AFE2A11E-123E-4005-A554-CE7527125E1C}" dt="2024-11-14T13:36:55.043" v="5500" actId="962"/>
          <ac:grpSpMkLst>
            <pc:docMk/>
            <pc:sldMk cId="3020127227" sldId="395"/>
            <ac:grpSpMk id="16" creationId="{9722AD6C-04BC-B271-FF06-26148EDD0C43}"/>
          </ac:grpSpMkLst>
        </pc:grpChg>
        <pc:picChg chg="mod">
          <ac:chgData name="McHarg, Catherine" userId="88b8f76c-9ae3-4745-88eb-fe0667a22af5" providerId="ADAL" clId="{AFE2A11E-123E-4005-A554-CE7527125E1C}" dt="2024-11-14T14:39:50.055" v="6750"/>
          <ac:picMkLst>
            <pc:docMk/>
            <pc:sldMk cId="3020127227" sldId="395"/>
            <ac:picMk id="4" creationId="{DB679D53-2226-C812-9B99-453F74ED4D48}"/>
          </ac:picMkLst>
        </pc:picChg>
      </pc:sldChg>
      <pc:sldChg chg="modSp mod modAnim">
        <pc:chgData name="McHarg, Catherine" userId="88b8f76c-9ae3-4745-88eb-fe0667a22af5" providerId="ADAL" clId="{AFE2A11E-123E-4005-A554-CE7527125E1C}" dt="2024-11-14T12:20:42.871" v="4742"/>
        <pc:sldMkLst>
          <pc:docMk/>
          <pc:sldMk cId="2228966557" sldId="396"/>
        </pc:sldMkLst>
        <pc:spChg chg="mod">
          <ac:chgData name="McHarg, Catherine" userId="88b8f76c-9ae3-4745-88eb-fe0667a22af5" providerId="ADAL" clId="{AFE2A11E-123E-4005-A554-CE7527125E1C}" dt="2024-11-14T12:20:42.871" v="4742"/>
          <ac:spMkLst>
            <pc:docMk/>
            <pc:sldMk cId="2228966557" sldId="396"/>
            <ac:spMk id="2" creationId="{6CBFFC36-822B-479B-07E1-CE561D4E8DC7}"/>
          </ac:spMkLst>
        </pc:spChg>
        <pc:spChg chg="mod">
          <ac:chgData name="McHarg, Catherine" userId="88b8f76c-9ae3-4745-88eb-fe0667a22af5" providerId="ADAL" clId="{AFE2A11E-123E-4005-A554-CE7527125E1C}" dt="2024-11-13T16:01:21.355" v="2317" actId="207"/>
          <ac:spMkLst>
            <pc:docMk/>
            <pc:sldMk cId="2228966557" sldId="396"/>
            <ac:spMk id="4" creationId="{97D32A2E-D082-B11C-06EC-CAE17FFDA7B4}"/>
          </ac:spMkLst>
        </pc:spChg>
      </pc:sldChg>
      <pc:sldChg chg="modSp mod">
        <pc:chgData name="McHarg, Catherine" userId="88b8f76c-9ae3-4745-88eb-fe0667a22af5" providerId="ADAL" clId="{AFE2A11E-123E-4005-A554-CE7527125E1C}" dt="2024-11-14T12:20:49.091" v="4745" actId="20577"/>
        <pc:sldMkLst>
          <pc:docMk/>
          <pc:sldMk cId="3819389374" sldId="397"/>
        </pc:sldMkLst>
        <pc:spChg chg="mod">
          <ac:chgData name="McHarg, Catherine" userId="88b8f76c-9ae3-4745-88eb-fe0667a22af5" providerId="ADAL" clId="{AFE2A11E-123E-4005-A554-CE7527125E1C}" dt="2024-11-14T12:20:49.091" v="4745" actId="20577"/>
          <ac:spMkLst>
            <pc:docMk/>
            <pc:sldMk cId="3819389374" sldId="397"/>
            <ac:spMk id="2" creationId="{6CBFFC36-822B-479B-07E1-CE561D4E8DC7}"/>
          </ac:spMkLst>
        </pc:spChg>
        <pc:spChg chg="mod">
          <ac:chgData name="McHarg, Catherine" userId="88b8f76c-9ae3-4745-88eb-fe0667a22af5" providerId="ADAL" clId="{AFE2A11E-123E-4005-A554-CE7527125E1C}" dt="2024-11-13T16:01:33.345" v="2319" actId="207"/>
          <ac:spMkLst>
            <pc:docMk/>
            <pc:sldMk cId="3819389374" sldId="397"/>
            <ac:spMk id="4" creationId="{97D32A2E-D082-B11C-06EC-CAE17FFDA7B4}"/>
          </ac:spMkLst>
        </pc:spChg>
      </pc:sldChg>
      <pc:sldChg chg="modSp modNotesTx">
        <pc:chgData name="McHarg, Catherine" userId="88b8f76c-9ae3-4745-88eb-fe0667a22af5" providerId="ADAL" clId="{AFE2A11E-123E-4005-A554-CE7527125E1C}" dt="2024-11-14T14:39:18.005" v="6745"/>
        <pc:sldMkLst>
          <pc:docMk/>
          <pc:sldMk cId="780047365" sldId="398"/>
        </pc:sldMkLst>
        <pc:spChg chg="mod">
          <ac:chgData name="McHarg, Catherine" userId="88b8f76c-9ae3-4745-88eb-fe0667a22af5" providerId="ADAL" clId="{AFE2A11E-123E-4005-A554-CE7527125E1C}" dt="2024-11-14T13:37:38.493" v="5553" actId="962"/>
          <ac:spMkLst>
            <pc:docMk/>
            <pc:sldMk cId="780047365" sldId="398"/>
            <ac:spMk id="5" creationId="{2EC9DE6B-F79A-DEF8-713E-79B6E7B05D62}"/>
          </ac:spMkLst>
        </pc:spChg>
        <pc:picChg chg="mod">
          <ac:chgData name="McHarg, Catherine" userId="88b8f76c-9ae3-4745-88eb-fe0667a22af5" providerId="ADAL" clId="{AFE2A11E-123E-4005-A554-CE7527125E1C}" dt="2024-11-14T14:39:18.005" v="6745"/>
          <ac:picMkLst>
            <pc:docMk/>
            <pc:sldMk cId="780047365" sldId="398"/>
            <ac:picMk id="4" creationId="{CCC49A9C-3518-9B30-ADA6-F0CFD6CC3DC3}"/>
          </ac:picMkLst>
        </pc:picChg>
      </pc:sldChg>
      <pc:sldChg chg="modSp mod modNotesTx">
        <pc:chgData name="McHarg, Catherine" userId="88b8f76c-9ae3-4745-88eb-fe0667a22af5" providerId="ADAL" clId="{AFE2A11E-123E-4005-A554-CE7527125E1C}" dt="2024-11-14T14:38:45.938" v="6740"/>
        <pc:sldMkLst>
          <pc:docMk/>
          <pc:sldMk cId="3024307958" sldId="399"/>
        </pc:sldMkLst>
        <pc:spChg chg="mod">
          <ac:chgData name="McHarg, Catherine" userId="88b8f76c-9ae3-4745-88eb-fe0667a22af5" providerId="ADAL" clId="{AFE2A11E-123E-4005-A554-CE7527125E1C}" dt="2024-11-14T13:51:21.383" v="6518" actId="207"/>
          <ac:spMkLst>
            <pc:docMk/>
            <pc:sldMk cId="3024307958" sldId="399"/>
            <ac:spMk id="2" creationId="{710C5A10-7587-3A86-8F95-C575E9117381}"/>
          </ac:spMkLst>
        </pc:spChg>
        <pc:picChg chg="mod">
          <ac:chgData name="McHarg, Catherine" userId="88b8f76c-9ae3-4745-88eb-fe0667a22af5" providerId="ADAL" clId="{AFE2A11E-123E-4005-A554-CE7527125E1C}" dt="2024-11-14T14:38:45.938" v="6740"/>
          <ac:picMkLst>
            <pc:docMk/>
            <pc:sldMk cId="3024307958" sldId="399"/>
            <ac:picMk id="4" creationId="{B7EE87B4-0BD4-5E0F-7890-4F76F962A75A}"/>
          </ac:picMkLst>
        </pc:picChg>
      </pc:sldChg>
      <pc:sldChg chg="modSp mod">
        <pc:chgData name="McHarg, Catherine" userId="88b8f76c-9ae3-4745-88eb-fe0667a22af5" providerId="ADAL" clId="{AFE2A11E-123E-4005-A554-CE7527125E1C}" dt="2024-11-14T13:51:27.209" v="6521" actId="20577"/>
        <pc:sldMkLst>
          <pc:docMk/>
          <pc:sldMk cId="3855773502" sldId="400"/>
        </pc:sldMkLst>
        <pc:spChg chg="mod">
          <ac:chgData name="McHarg, Catherine" userId="88b8f76c-9ae3-4745-88eb-fe0667a22af5" providerId="ADAL" clId="{AFE2A11E-123E-4005-A554-CE7527125E1C}" dt="2024-11-14T13:51:27.209" v="6521" actId="20577"/>
          <ac:spMkLst>
            <pc:docMk/>
            <pc:sldMk cId="3855773502" sldId="400"/>
            <ac:spMk id="2" creationId="{5F79D3B1-C30C-E657-460D-879CB844BD5D}"/>
          </ac:spMkLst>
        </pc:spChg>
      </pc:sldChg>
      <pc:sldChg chg="modSp mod modAnim">
        <pc:chgData name="McHarg, Catherine" userId="88b8f76c-9ae3-4745-88eb-fe0667a22af5" providerId="ADAL" clId="{AFE2A11E-123E-4005-A554-CE7527125E1C}" dt="2024-11-14T12:20:56.037" v="4747"/>
        <pc:sldMkLst>
          <pc:docMk/>
          <pc:sldMk cId="40138371" sldId="401"/>
        </pc:sldMkLst>
        <pc:spChg chg="mod">
          <ac:chgData name="McHarg, Catherine" userId="88b8f76c-9ae3-4745-88eb-fe0667a22af5" providerId="ADAL" clId="{AFE2A11E-123E-4005-A554-CE7527125E1C}" dt="2024-11-14T12:20:56.037" v="4747"/>
          <ac:spMkLst>
            <pc:docMk/>
            <pc:sldMk cId="40138371" sldId="401"/>
            <ac:spMk id="2" creationId="{6CBFFC36-822B-479B-07E1-CE561D4E8DC7}"/>
          </ac:spMkLst>
        </pc:spChg>
        <pc:spChg chg="mod">
          <ac:chgData name="McHarg, Catherine" userId="88b8f76c-9ae3-4745-88eb-fe0667a22af5" providerId="ADAL" clId="{AFE2A11E-123E-4005-A554-CE7527125E1C}" dt="2024-11-13T16:02:02.344" v="2320" actId="207"/>
          <ac:spMkLst>
            <pc:docMk/>
            <pc:sldMk cId="40138371" sldId="401"/>
            <ac:spMk id="4" creationId="{97D32A2E-D082-B11C-06EC-CAE17FFDA7B4}"/>
          </ac:spMkLst>
        </pc:spChg>
      </pc:sldChg>
      <pc:sldChg chg="modSp mod modAnim">
        <pc:chgData name="McHarg, Catherine" userId="88b8f76c-9ae3-4745-88eb-fe0667a22af5" providerId="ADAL" clId="{AFE2A11E-123E-4005-A554-CE7527125E1C}" dt="2024-11-14T12:21:02.051" v="4750" actId="20577"/>
        <pc:sldMkLst>
          <pc:docMk/>
          <pc:sldMk cId="3318921668" sldId="402"/>
        </pc:sldMkLst>
        <pc:spChg chg="mod">
          <ac:chgData name="McHarg, Catherine" userId="88b8f76c-9ae3-4745-88eb-fe0667a22af5" providerId="ADAL" clId="{AFE2A11E-123E-4005-A554-CE7527125E1C}" dt="2024-11-14T12:21:02.051" v="4750" actId="20577"/>
          <ac:spMkLst>
            <pc:docMk/>
            <pc:sldMk cId="3318921668" sldId="402"/>
            <ac:spMk id="2" creationId="{6CBFFC36-822B-479B-07E1-CE561D4E8DC7}"/>
          </ac:spMkLst>
        </pc:spChg>
        <pc:spChg chg="mod">
          <ac:chgData name="McHarg, Catherine" userId="88b8f76c-9ae3-4745-88eb-fe0667a22af5" providerId="ADAL" clId="{AFE2A11E-123E-4005-A554-CE7527125E1C}" dt="2024-11-13T16:02:40.074" v="2325" actId="20577"/>
          <ac:spMkLst>
            <pc:docMk/>
            <pc:sldMk cId="3318921668" sldId="402"/>
            <ac:spMk id="3" creationId="{E8BBAE42-7E4B-9DD2-4FE7-7359F59B150D}"/>
          </ac:spMkLst>
        </pc:spChg>
        <pc:spChg chg="mod">
          <ac:chgData name="McHarg, Catherine" userId="88b8f76c-9ae3-4745-88eb-fe0667a22af5" providerId="ADAL" clId="{AFE2A11E-123E-4005-A554-CE7527125E1C}" dt="2024-11-13T16:02:37.415" v="2324" actId="14100"/>
          <ac:spMkLst>
            <pc:docMk/>
            <pc:sldMk cId="3318921668" sldId="402"/>
            <ac:spMk id="4" creationId="{97D32A2E-D082-B11C-06EC-CAE17FFDA7B4}"/>
          </ac:spMkLst>
        </pc:spChg>
      </pc:sldChg>
      <pc:sldChg chg="addSp delSp modSp mod modAnim">
        <pc:chgData name="McHarg, Catherine" userId="88b8f76c-9ae3-4745-88eb-fe0667a22af5" providerId="ADAL" clId="{AFE2A11E-123E-4005-A554-CE7527125E1C}" dt="2024-11-14T13:52:21.633" v="6526" actId="13244"/>
        <pc:sldMkLst>
          <pc:docMk/>
          <pc:sldMk cId="1489625492" sldId="403"/>
        </pc:sldMkLst>
        <pc:spChg chg="mod">
          <ac:chgData name="McHarg, Catherine" userId="88b8f76c-9ae3-4745-88eb-fe0667a22af5" providerId="ADAL" clId="{AFE2A11E-123E-4005-A554-CE7527125E1C}" dt="2024-11-14T12:21:10.184" v="4752"/>
          <ac:spMkLst>
            <pc:docMk/>
            <pc:sldMk cId="1489625492" sldId="403"/>
            <ac:spMk id="2" creationId="{4E2122EE-3634-F4F9-8F0A-5BB8768110B5}"/>
          </ac:spMkLst>
        </pc:spChg>
        <pc:spChg chg="mod topLvl">
          <ac:chgData name="McHarg, Catherine" userId="88b8f76c-9ae3-4745-88eb-fe0667a22af5" providerId="ADAL" clId="{AFE2A11E-123E-4005-A554-CE7527125E1C}" dt="2024-11-13T16:07:13.425" v="2360" actId="164"/>
          <ac:spMkLst>
            <pc:docMk/>
            <pc:sldMk cId="1489625492" sldId="403"/>
            <ac:spMk id="6" creationId="{61FFFFAC-3486-CC22-DE0C-12A3219A896A}"/>
          </ac:spMkLst>
        </pc:spChg>
        <pc:spChg chg="mod topLvl">
          <ac:chgData name="McHarg, Catherine" userId="88b8f76c-9ae3-4745-88eb-fe0667a22af5" providerId="ADAL" clId="{AFE2A11E-123E-4005-A554-CE7527125E1C}" dt="2024-11-13T16:07:13.425" v="2360" actId="164"/>
          <ac:spMkLst>
            <pc:docMk/>
            <pc:sldMk cId="1489625492" sldId="403"/>
            <ac:spMk id="7" creationId="{1C73D65B-415D-BC2D-DBD2-53ECF9DF71BE}"/>
          </ac:spMkLst>
        </pc:spChg>
        <pc:spChg chg="mod topLvl">
          <ac:chgData name="McHarg, Catherine" userId="88b8f76c-9ae3-4745-88eb-fe0667a22af5" providerId="ADAL" clId="{AFE2A11E-123E-4005-A554-CE7527125E1C}" dt="2024-11-13T16:07:13.425" v="2360" actId="164"/>
          <ac:spMkLst>
            <pc:docMk/>
            <pc:sldMk cId="1489625492" sldId="403"/>
            <ac:spMk id="8" creationId="{92AF3291-850D-5481-DE55-48545DBE1088}"/>
          </ac:spMkLst>
        </pc:spChg>
        <pc:spChg chg="mod topLvl">
          <ac:chgData name="McHarg, Catherine" userId="88b8f76c-9ae3-4745-88eb-fe0667a22af5" providerId="ADAL" clId="{AFE2A11E-123E-4005-A554-CE7527125E1C}" dt="2024-11-13T16:07:13.425" v="2360" actId="164"/>
          <ac:spMkLst>
            <pc:docMk/>
            <pc:sldMk cId="1489625492" sldId="403"/>
            <ac:spMk id="9" creationId="{C717E5D3-2FE0-7C0D-A42A-34EC8CDD38AB}"/>
          </ac:spMkLst>
        </pc:spChg>
        <pc:spChg chg="mod topLvl">
          <ac:chgData name="McHarg, Catherine" userId="88b8f76c-9ae3-4745-88eb-fe0667a22af5" providerId="ADAL" clId="{AFE2A11E-123E-4005-A554-CE7527125E1C}" dt="2024-11-13T16:07:13.425" v="2360" actId="164"/>
          <ac:spMkLst>
            <pc:docMk/>
            <pc:sldMk cId="1489625492" sldId="403"/>
            <ac:spMk id="10" creationId="{A4253762-F3B0-DB38-BFB0-5B8DC4EEF0E4}"/>
          </ac:spMkLst>
        </pc:spChg>
        <pc:spChg chg="add mod ord">
          <ac:chgData name="McHarg, Catherine" userId="88b8f76c-9ae3-4745-88eb-fe0667a22af5" providerId="ADAL" clId="{AFE2A11E-123E-4005-A554-CE7527125E1C}" dt="2024-11-14T13:52:21.633" v="6526" actId="13244"/>
          <ac:spMkLst>
            <pc:docMk/>
            <pc:sldMk cId="1489625492" sldId="403"/>
            <ac:spMk id="12" creationId="{C61748E8-82AB-F7C0-20ED-97A802D65FAC}"/>
          </ac:spMkLst>
        </pc:spChg>
        <pc:grpChg chg="add del mod">
          <ac:chgData name="McHarg, Catherine" userId="88b8f76c-9ae3-4745-88eb-fe0667a22af5" providerId="ADAL" clId="{AFE2A11E-123E-4005-A554-CE7527125E1C}" dt="2024-11-13T16:04:46.668" v="2330" actId="165"/>
          <ac:grpSpMkLst>
            <pc:docMk/>
            <pc:sldMk cId="1489625492" sldId="403"/>
            <ac:grpSpMk id="3" creationId="{967B01A9-0325-A9B8-27E2-EB8AB6D8BFAF}"/>
          </ac:grpSpMkLst>
        </pc:grpChg>
        <pc:grpChg chg="del mod topLvl">
          <ac:chgData name="McHarg, Catherine" userId="88b8f76c-9ae3-4745-88eb-fe0667a22af5" providerId="ADAL" clId="{AFE2A11E-123E-4005-A554-CE7527125E1C}" dt="2024-11-13T16:05:21.260" v="2337" actId="165"/>
          <ac:grpSpMkLst>
            <pc:docMk/>
            <pc:sldMk cId="1489625492" sldId="403"/>
            <ac:grpSpMk id="4" creationId="{2248F114-5E0A-0629-C427-22203C643775}"/>
          </ac:grpSpMkLst>
        </pc:grpChg>
        <pc:grpChg chg="add mod">
          <ac:chgData name="McHarg, Catherine" userId="88b8f76c-9ae3-4745-88eb-fe0667a22af5" providerId="ADAL" clId="{AFE2A11E-123E-4005-A554-CE7527125E1C}" dt="2024-11-14T13:37:44.813" v="5554" actId="962"/>
          <ac:grpSpMkLst>
            <pc:docMk/>
            <pc:sldMk cId="1489625492" sldId="403"/>
            <ac:grpSpMk id="11" creationId="{E32A5E77-C4AF-9ADF-713B-5945FB77725C}"/>
          </ac:grpSpMkLst>
        </pc:grpChg>
        <pc:picChg chg="mod">
          <ac:chgData name="McHarg, Catherine" userId="88b8f76c-9ae3-4745-88eb-fe0667a22af5" providerId="ADAL" clId="{AFE2A11E-123E-4005-A554-CE7527125E1C}" dt="2024-11-13T16:06:12.112" v="2349" actId="1076"/>
          <ac:picMkLst>
            <pc:docMk/>
            <pc:sldMk cId="1489625492" sldId="403"/>
            <ac:picMk id="5" creationId="{7B9E7EB7-B24A-2733-1CC1-CBD48212F38E}"/>
          </ac:picMkLst>
        </pc:picChg>
      </pc:sldChg>
      <pc:sldChg chg="addSp modSp mod modAnim">
        <pc:chgData name="McHarg, Catherine" userId="88b8f76c-9ae3-4745-88eb-fe0667a22af5" providerId="ADAL" clId="{AFE2A11E-123E-4005-A554-CE7527125E1C}" dt="2024-11-14T13:37:48.843" v="5555" actId="962"/>
        <pc:sldMkLst>
          <pc:docMk/>
          <pc:sldMk cId="2118246283" sldId="404"/>
        </pc:sldMkLst>
        <pc:spChg chg="mod">
          <ac:chgData name="McHarg, Catherine" userId="88b8f76c-9ae3-4745-88eb-fe0667a22af5" providerId="ADAL" clId="{AFE2A11E-123E-4005-A554-CE7527125E1C}" dt="2024-11-14T12:21:15.868" v="4755" actId="20577"/>
          <ac:spMkLst>
            <pc:docMk/>
            <pc:sldMk cId="2118246283" sldId="404"/>
            <ac:spMk id="2" creationId="{23431EB8-C584-67F9-E930-0B26D212E6C2}"/>
          </ac:spMkLst>
        </pc:spChg>
        <pc:spChg chg="add mod">
          <ac:chgData name="McHarg, Catherine" userId="88b8f76c-9ae3-4745-88eb-fe0667a22af5" providerId="ADAL" clId="{AFE2A11E-123E-4005-A554-CE7527125E1C}" dt="2024-11-14T13:37:48.843" v="5555" actId="962"/>
          <ac:spMkLst>
            <pc:docMk/>
            <pc:sldMk cId="2118246283" sldId="404"/>
            <ac:spMk id="3" creationId="{6C60C2BB-2975-BF03-B9A0-192A72731C00}"/>
          </ac:spMkLst>
        </pc:spChg>
      </pc:sldChg>
      <pc:sldChg chg="modSp mod modAnim">
        <pc:chgData name="McHarg, Catherine" userId="88b8f76c-9ae3-4745-88eb-fe0667a22af5" providerId="ADAL" clId="{AFE2A11E-123E-4005-A554-CE7527125E1C}" dt="2024-11-13T16:09:33.835" v="2489"/>
        <pc:sldMkLst>
          <pc:docMk/>
          <pc:sldMk cId="4263904943" sldId="405"/>
        </pc:sldMkLst>
        <pc:spChg chg="mod">
          <ac:chgData name="McHarg, Catherine" userId="88b8f76c-9ae3-4745-88eb-fe0667a22af5" providerId="ADAL" clId="{AFE2A11E-123E-4005-A554-CE7527125E1C}" dt="2024-11-13T16:09:17.890" v="2486" actId="207"/>
          <ac:spMkLst>
            <pc:docMk/>
            <pc:sldMk cId="4263904943" sldId="405"/>
            <ac:spMk id="4" creationId="{97D32A2E-D082-B11C-06EC-CAE17FFDA7B4}"/>
          </ac:spMkLst>
        </pc:spChg>
      </pc:sldChg>
      <pc:sldChg chg="addSp modSp mod modNotesTx">
        <pc:chgData name="McHarg, Catherine" userId="88b8f76c-9ae3-4745-88eb-fe0667a22af5" providerId="ADAL" clId="{AFE2A11E-123E-4005-A554-CE7527125E1C}" dt="2024-11-14T14:37:29.159" v="6735"/>
        <pc:sldMkLst>
          <pc:docMk/>
          <pc:sldMk cId="1409304872" sldId="406"/>
        </pc:sldMkLst>
        <pc:spChg chg="add mod ord">
          <ac:chgData name="McHarg, Catherine" userId="88b8f76c-9ae3-4745-88eb-fe0667a22af5" providerId="ADAL" clId="{AFE2A11E-123E-4005-A554-CE7527125E1C}" dt="2024-11-14T13:52:28.876" v="6527" actId="13244"/>
          <ac:spMkLst>
            <pc:docMk/>
            <pc:sldMk cId="1409304872" sldId="406"/>
            <ac:spMk id="32" creationId="{18DF728C-0741-44F6-8C1A-656EC0131EFB}"/>
          </ac:spMkLst>
        </pc:spChg>
        <pc:grpChg chg="mod">
          <ac:chgData name="McHarg, Catherine" userId="88b8f76c-9ae3-4745-88eb-fe0667a22af5" providerId="ADAL" clId="{AFE2A11E-123E-4005-A554-CE7527125E1C}" dt="2024-11-14T13:39:01.133" v="5612" actId="962"/>
          <ac:grpSpMkLst>
            <pc:docMk/>
            <pc:sldMk cId="1409304872" sldId="406"/>
            <ac:grpSpMk id="3" creationId="{5C986327-8822-D6AB-047A-1E9BBF224659}"/>
          </ac:grpSpMkLst>
        </pc:grpChg>
        <pc:picChg chg="mod">
          <ac:chgData name="McHarg, Catherine" userId="88b8f76c-9ae3-4745-88eb-fe0667a22af5" providerId="ADAL" clId="{AFE2A11E-123E-4005-A554-CE7527125E1C}" dt="2024-11-14T14:37:29.159" v="6735"/>
          <ac:picMkLst>
            <pc:docMk/>
            <pc:sldMk cId="1409304872" sldId="406"/>
            <ac:picMk id="4" creationId="{073ED808-D485-F095-E65D-44601FB527A0}"/>
          </ac:picMkLst>
        </pc:picChg>
      </pc:sldChg>
      <pc:sldChg chg="addSp modSp mod modNotesTx">
        <pc:chgData name="McHarg, Catherine" userId="88b8f76c-9ae3-4745-88eb-fe0667a22af5" providerId="ADAL" clId="{AFE2A11E-123E-4005-A554-CE7527125E1C}" dt="2024-11-14T14:36:57.198" v="6730"/>
        <pc:sldMkLst>
          <pc:docMk/>
          <pc:sldMk cId="3314734395" sldId="407"/>
        </pc:sldMkLst>
        <pc:spChg chg="add mod ord">
          <ac:chgData name="McHarg, Catherine" userId="88b8f76c-9ae3-4745-88eb-fe0667a22af5" providerId="ADAL" clId="{AFE2A11E-123E-4005-A554-CE7527125E1C}" dt="2024-11-14T13:52:36.363" v="6528" actId="13244"/>
          <ac:spMkLst>
            <pc:docMk/>
            <pc:sldMk cId="3314734395" sldId="407"/>
            <ac:spMk id="7" creationId="{45E79DA7-ED36-A2CA-A2B3-0F6F31CA8DE2}"/>
          </ac:spMkLst>
        </pc:spChg>
        <pc:grpChg chg="mod">
          <ac:chgData name="McHarg, Catherine" userId="88b8f76c-9ae3-4745-88eb-fe0667a22af5" providerId="ADAL" clId="{AFE2A11E-123E-4005-A554-CE7527125E1C}" dt="2024-11-14T13:39:18.713" v="5615" actId="962"/>
          <ac:grpSpMkLst>
            <pc:docMk/>
            <pc:sldMk cId="3314734395" sldId="407"/>
            <ac:grpSpMk id="3" creationId="{1E04C041-4838-1AC9-F98A-D1BE0DF7A00F}"/>
          </ac:grpSpMkLst>
        </pc:grpChg>
        <pc:picChg chg="mod">
          <ac:chgData name="McHarg, Catherine" userId="88b8f76c-9ae3-4745-88eb-fe0667a22af5" providerId="ADAL" clId="{AFE2A11E-123E-4005-A554-CE7527125E1C}" dt="2024-11-14T14:36:57.198" v="6730"/>
          <ac:picMkLst>
            <pc:docMk/>
            <pc:sldMk cId="3314734395" sldId="407"/>
            <ac:picMk id="4" creationId="{99F3D5E1-DF35-4047-A556-8FCF519B806D}"/>
          </ac:picMkLst>
        </pc:picChg>
      </pc:sldChg>
      <pc:sldChg chg="modSp mod modAnim">
        <pc:chgData name="McHarg, Catherine" userId="88b8f76c-9ae3-4745-88eb-fe0667a22af5" providerId="ADAL" clId="{AFE2A11E-123E-4005-A554-CE7527125E1C}" dt="2024-11-13T16:14:35.363" v="2637"/>
        <pc:sldMkLst>
          <pc:docMk/>
          <pc:sldMk cId="1906008789" sldId="408"/>
        </pc:sldMkLst>
        <pc:spChg chg="mod">
          <ac:chgData name="McHarg, Catherine" userId="88b8f76c-9ae3-4745-88eb-fe0667a22af5" providerId="ADAL" clId="{AFE2A11E-123E-4005-A554-CE7527125E1C}" dt="2024-11-13T16:14:26.803" v="2635" actId="207"/>
          <ac:spMkLst>
            <pc:docMk/>
            <pc:sldMk cId="1906008789" sldId="408"/>
            <ac:spMk id="4" creationId="{97D32A2E-D082-B11C-06EC-CAE17FFDA7B4}"/>
          </ac:spMkLst>
        </pc:spChg>
      </pc:sldChg>
      <pc:sldChg chg="modSp modNotesTx">
        <pc:chgData name="McHarg, Catherine" userId="88b8f76c-9ae3-4745-88eb-fe0667a22af5" providerId="ADAL" clId="{AFE2A11E-123E-4005-A554-CE7527125E1C}" dt="2024-11-14T14:36:26.148" v="6725"/>
        <pc:sldMkLst>
          <pc:docMk/>
          <pc:sldMk cId="3551076430" sldId="409"/>
        </pc:sldMkLst>
        <pc:picChg chg="mod">
          <ac:chgData name="McHarg, Catherine" userId="88b8f76c-9ae3-4745-88eb-fe0667a22af5" providerId="ADAL" clId="{AFE2A11E-123E-4005-A554-CE7527125E1C}" dt="2024-11-14T14:36:26.148" v="6725"/>
          <ac:picMkLst>
            <pc:docMk/>
            <pc:sldMk cId="3551076430" sldId="409"/>
            <ac:picMk id="4" creationId="{0B5B93CA-7896-44C8-7FB5-6B5FC41381E0}"/>
          </ac:picMkLst>
        </pc:picChg>
      </pc:sldChg>
      <pc:sldChg chg="modSp mod modAnim">
        <pc:chgData name="McHarg, Catherine" userId="88b8f76c-9ae3-4745-88eb-fe0667a22af5" providerId="ADAL" clId="{AFE2A11E-123E-4005-A554-CE7527125E1C}" dt="2024-11-14T12:21:28.634" v="4757"/>
        <pc:sldMkLst>
          <pc:docMk/>
          <pc:sldMk cId="3065238908" sldId="410"/>
        </pc:sldMkLst>
        <pc:spChg chg="mod">
          <ac:chgData name="McHarg, Catherine" userId="88b8f76c-9ae3-4745-88eb-fe0667a22af5" providerId="ADAL" clId="{AFE2A11E-123E-4005-A554-CE7527125E1C}" dt="2024-11-14T12:21:28.634" v="4757"/>
          <ac:spMkLst>
            <pc:docMk/>
            <pc:sldMk cId="3065238908" sldId="410"/>
            <ac:spMk id="2" creationId="{6CBFFC36-822B-479B-07E1-CE561D4E8DC7}"/>
          </ac:spMkLst>
        </pc:spChg>
        <pc:spChg chg="mod">
          <ac:chgData name="McHarg, Catherine" userId="88b8f76c-9ae3-4745-88eb-fe0667a22af5" providerId="ADAL" clId="{AFE2A11E-123E-4005-A554-CE7527125E1C}" dt="2024-11-13T16:19:26.695" v="2638" actId="207"/>
          <ac:spMkLst>
            <pc:docMk/>
            <pc:sldMk cId="3065238908" sldId="410"/>
            <ac:spMk id="4" creationId="{97D32A2E-D082-B11C-06EC-CAE17FFDA7B4}"/>
          </ac:spMkLst>
        </pc:spChg>
      </pc:sldChg>
      <pc:sldChg chg="modSp mod modAnim">
        <pc:chgData name="McHarg, Catherine" userId="88b8f76c-9ae3-4745-88eb-fe0667a22af5" providerId="ADAL" clId="{AFE2A11E-123E-4005-A554-CE7527125E1C}" dt="2024-11-14T12:21:34.268" v="4760" actId="20577"/>
        <pc:sldMkLst>
          <pc:docMk/>
          <pc:sldMk cId="3485646619" sldId="411"/>
        </pc:sldMkLst>
        <pc:spChg chg="mod">
          <ac:chgData name="McHarg, Catherine" userId="88b8f76c-9ae3-4745-88eb-fe0667a22af5" providerId="ADAL" clId="{AFE2A11E-123E-4005-A554-CE7527125E1C}" dt="2024-11-14T12:21:34.268" v="4760" actId="20577"/>
          <ac:spMkLst>
            <pc:docMk/>
            <pc:sldMk cId="3485646619" sldId="411"/>
            <ac:spMk id="2" creationId="{6CBFFC36-822B-479B-07E1-CE561D4E8DC7}"/>
          </ac:spMkLst>
        </pc:spChg>
        <pc:spChg chg="mod">
          <ac:chgData name="McHarg, Catherine" userId="88b8f76c-9ae3-4745-88eb-fe0667a22af5" providerId="ADAL" clId="{AFE2A11E-123E-4005-A554-CE7527125E1C}" dt="2024-11-13T16:20:01.005" v="2640" actId="207"/>
          <ac:spMkLst>
            <pc:docMk/>
            <pc:sldMk cId="3485646619" sldId="411"/>
            <ac:spMk id="4" creationId="{97D32A2E-D082-B11C-06EC-CAE17FFDA7B4}"/>
          </ac:spMkLst>
        </pc:spChg>
      </pc:sldChg>
      <pc:sldChg chg="addSp modSp mod modNotesTx">
        <pc:chgData name="McHarg, Catherine" userId="88b8f76c-9ae3-4745-88eb-fe0667a22af5" providerId="ADAL" clId="{AFE2A11E-123E-4005-A554-CE7527125E1C}" dt="2024-11-14T14:35:53.058" v="6720"/>
        <pc:sldMkLst>
          <pc:docMk/>
          <pc:sldMk cId="2389102573" sldId="412"/>
        </pc:sldMkLst>
        <pc:spChg chg="add mod ord">
          <ac:chgData name="McHarg, Catherine" userId="88b8f76c-9ae3-4745-88eb-fe0667a22af5" providerId="ADAL" clId="{AFE2A11E-123E-4005-A554-CE7527125E1C}" dt="2024-11-14T13:52:44.413" v="6529" actId="13244"/>
          <ac:spMkLst>
            <pc:docMk/>
            <pc:sldMk cId="2389102573" sldId="412"/>
            <ac:spMk id="8" creationId="{1B6E3978-6556-6461-0BEB-A1B2684E0E4A}"/>
          </ac:spMkLst>
        </pc:spChg>
        <pc:grpChg chg="mod">
          <ac:chgData name="McHarg, Catherine" userId="88b8f76c-9ae3-4745-88eb-fe0667a22af5" providerId="ADAL" clId="{AFE2A11E-123E-4005-A554-CE7527125E1C}" dt="2024-11-14T13:40:20.996" v="5712" actId="962"/>
          <ac:grpSpMkLst>
            <pc:docMk/>
            <pc:sldMk cId="2389102573" sldId="412"/>
            <ac:grpSpMk id="3" creationId="{7E36CE56-20B4-39D4-9B45-DF1440AB3A5D}"/>
          </ac:grpSpMkLst>
        </pc:grpChg>
        <pc:picChg chg="mod">
          <ac:chgData name="McHarg, Catherine" userId="88b8f76c-9ae3-4745-88eb-fe0667a22af5" providerId="ADAL" clId="{AFE2A11E-123E-4005-A554-CE7527125E1C}" dt="2024-11-14T14:35:53.058" v="6720"/>
          <ac:picMkLst>
            <pc:docMk/>
            <pc:sldMk cId="2389102573" sldId="412"/>
            <ac:picMk id="4" creationId="{DC6BB5D5-DEF8-EB6C-227E-F1C4E179C6AA}"/>
          </ac:picMkLst>
        </pc:picChg>
      </pc:sldChg>
      <pc:sldChg chg="addSp modSp mod modNotesTx">
        <pc:chgData name="McHarg, Catherine" userId="88b8f76c-9ae3-4745-88eb-fe0667a22af5" providerId="ADAL" clId="{AFE2A11E-123E-4005-A554-CE7527125E1C}" dt="2024-11-14T14:35:21.621" v="6715"/>
        <pc:sldMkLst>
          <pc:docMk/>
          <pc:sldMk cId="2456165706" sldId="413"/>
        </pc:sldMkLst>
        <pc:spChg chg="add mod ord">
          <ac:chgData name="McHarg, Catherine" userId="88b8f76c-9ae3-4745-88eb-fe0667a22af5" providerId="ADAL" clId="{AFE2A11E-123E-4005-A554-CE7527125E1C}" dt="2024-11-14T13:52:51.582" v="6530" actId="13244"/>
          <ac:spMkLst>
            <pc:docMk/>
            <pc:sldMk cId="2456165706" sldId="413"/>
            <ac:spMk id="9" creationId="{2F303122-2BBF-2BFD-18AC-B4385888E20A}"/>
          </ac:spMkLst>
        </pc:spChg>
        <pc:grpChg chg="mod">
          <ac:chgData name="McHarg, Catherine" userId="88b8f76c-9ae3-4745-88eb-fe0667a22af5" providerId="ADAL" clId="{AFE2A11E-123E-4005-A554-CE7527125E1C}" dt="2024-11-14T13:41:29.333" v="5753" actId="962"/>
          <ac:grpSpMkLst>
            <pc:docMk/>
            <pc:sldMk cId="2456165706" sldId="413"/>
            <ac:grpSpMk id="3" creationId="{2B1BE275-CD52-5AC7-B70C-D0BBD9DA2F8A}"/>
          </ac:grpSpMkLst>
        </pc:grpChg>
        <pc:picChg chg="mod">
          <ac:chgData name="McHarg, Catherine" userId="88b8f76c-9ae3-4745-88eb-fe0667a22af5" providerId="ADAL" clId="{AFE2A11E-123E-4005-A554-CE7527125E1C}" dt="2024-11-14T14:35:21.621" v="6715"/>
          <ac:picMkLst>
            <pc:docMk/>
            <pc:sldMk cId="2456165706" sldId="413"/>
            <ac:picMk id="4" creationId="{1BF2F5AC-1DBB-F5A8-19A2-52D1482A886E}"/>
          </ac:picMkLst>
        </pc:picChg>
      </pc:sldChg>
      <pc:sldChg chg="addSp modSp mod modNotesTx">
        <pc:chgData name="McHarg, Catherine" userId="88b8f76c-9ae3-4745-88eb-fe0667a22af5" providerId="ADAL" clId="{AFE2A11E-123E-4005-A554-CE7527125E1C}" dt="2024-11-14T14:34:53.020" v="6710"/>
        <pc:sldMkLst>
          <pc:docMk/>
          <pc:sldMk cId="2088464780" sldId="414"/>
        </pc:sldMkLst>
        <pc:spChg chg="mod">
          <ac:chgData name="McHarg, Catherine" userId="88b8f76c-9ae3-4745-88eb-fe0667a22af5" providerId="ADAL" clId="{AFE2A11E-123E-4005-A554-CE7527125E1C}" dt="2024-11-14T08:31:14.396" v="2863" actId="27636"/>
          <ac:spMkLst>
            <pc:docMk/>
            <pc:sldMk cId="2088464780" sldId="414"/>
            <ac:spMk id="2" creationId="{C43210C7-B5AD-DE48-6EA0-9FBD5A69B2C9}"/>
          </ac:spMkLst>
        </pc:spChg>
        <pc:spChg chg="add mod ord">
          <ac:chgData name="McHarg, Catherine" userId="88b8f76c-9ae3-4745-88eb-fe0667a22af5" providerId="ADAL" clId="{AFE2A11E-123E-4005-A554-CE7527125E1C}" dt="2024-11-14T13:52:58.243" v="6531" actId="13244"/>
          <ac:spMkLst>
            <pc:docMk/>
            <pc:sldMk cId="2088464780" sldId="414"/>
            <ac:spMk id="3" creationId="{BEFFD76C-CED8-C17D-51E5-8D65E3D2AA3F}"/>
          </ac:spMkLst>
        </pc:spChg>
        <pc:grpChg chg="mod">
          <ac:chgData name="McHarg, Catherine" userId="88b8f76c-9ae3-4745-88eb-fe0667a22af5" providerId="ADAL" clId="{AFE2A11E-123E-4005-A554-CE7527125E1C}" dt="2024-11-14T13:42:02.724" v="5756" actId="962"/>
          <ac:grpSpMkLst>
            <pc:docMk/>
            <pc:sldMk cId="2088464780" sldId="414"/>
            <ac:grpSpMk id="5" creationId="{6A025F9E-AF1A-B1BE-ABF6-FE849E4FC847}"/>
          </ac:grpSpMkLst>
        </pc:grpChg>
        <pc:picChg chg="mod">
          <ac:chgData name="McHarg, Catherine" userId="88b8f76c-9ae3-4745-88eb-fe0667a22af5" providerId="ADAL" clId="{AFE2A11E-123E-4005-A554-CE7527125E1C}" dt="2024-11-14T14:34:53.020" v="6710"/>
          <ac:picMkLst>
            <pc:docMk/>
            <pc:sldMk cId="2088464780" sldId="414"/>
            <ac:picMk id="4" creationId="{87D0244C-AC68-80F3-5042-53BE71F43588}"/>
          </ac:picMkLst>
        </pc:picChg>
      </pc:sldChg>
      <pc:sldChg chg="addSp modSp mod modNotesTx">
        <pc:chgData name="McHarg, Catherine" userId="88b8f76c-9ae3-4745-88eb-fe0667a22af5" providerId="ADAL" clId="{AFE2A11E-123E-4005-A554-CE7527125E1C}" dt="2024-11-14T14:34:21.588" v="6705"/>
        <pc:sldMkLst>
          <pc:docMk/>
          <pc:sldMk cId="3594781208" sldId="415"/>
        </pc:sldMkLst>
        <pc:spChg chg="add mod ord">
          <ac:chgData name="McHarg, Catherine" userId="88b8f76c-9ae3-4745-88eb-fe0667a22af5" providerId="ADAL" clId="{AFE2A11E-123E-4005-A554-CE7527125E1C}" dt="2024-11-14T13:53:04.426" v="6532" actId="13244"/>
          <ac:spMkLst>
            <pc:docMk/>
            <pc:sldMk cId="3594781208" sldId="415"/>
            <ac:spMk id="3" creationId="{1464EB32-EDDE-5B19-C247-B812D2327875}"/>
          </ac:spMkLst>
        </pc:spChg>
        <pc:picChg chg="mod">
          <ac:chgData name="McHarg, Catherine" userId="88b8f76c-9ae3-4745-88eb-fe0667a22af5" providerId="ADAL" clId="{AFE2A11E-123E-4005-A554-CE7527125E1C}" dt="2024-11-14T14:34:21.588" v="6705"/>
          <ac:picMkLst>
            <pc:docMk/>
            <pc:sldMk cId="3594781208" sldId="415"/>
            <ac:picMk id="4" creationId="{B7600955-72C2-6117-CF98-565EFEDC34C0}"/>
          </ac:picMkLst>
        </pc:picChg>
      </pc:sldChg>
      <pc:sldChg chg="modSp mod modAnim">
        <pc:chgData name="McHarg, Catherine" userId="88b8f76c-9ae3-4745-88eb-fe0667a22af5" providerId="ADAL" clId="{AFE2A11E-123E-4005-A554-CE7527125E1C}" dt="2024-11-14T12:22:35.401" v="4765" actId="20577"/>
        <pc:sldMkLst>
          <pc:docMk/>
          <pc:sldMk cId="2818534331" sldId="416"/>
        </pc:sldMkLst>
        <pc:spChg chg="mod">
          <ac:chgData name="McHarg, Catherine" userId="88b8f76c-9ae3-4745-88eb-fe0667a22af5" providerId="ADAL" clId="{AFE2A11E-123E-4005-A554-CE7527125E1C}" dt="2024-11-14T12:22:35.401" v="4765" actId="20577"/>
          <ac:spMkLst>
            <pc:docMk/>
            <pc:sldMk cId="2818534331" sldId="416"/>
            <ac:spMk id="2" creationId="{6CBFFC36-822B-479B-07E1-CE561D4E8DC7}"/>
          </ac:spMkLst>
        </pc:spChg>
        <pc:spChg chg="mod">
          <ac:chgData name="McHarg, Catherine" userId="88b8f76c-9ae3-4745-88eb-fe0667a22af5" providerId="ADAL" clId="{AFE2A11E-123E-4005-A554-CE7527125E1C}" dt="2024-11-14T08:45:38.282" v="2987" actId="20577"/>
          <ac:spMkLst>
            <pc:docMk/>
            <pc:sldMk cId="2818534331" sldId="416"/>
            <ac:spMk id="3" creationId="{E8BBAE42-7E4B-9DD2-4FE7-7359F59B150D}"/>
          </ac:spMkLst>
        </pc:spChg>
        <pc:spChg chg="mod">
          <ac:chgData name="McHarg, Catherine" userId="88b8f76c-9ae3-4745-88eb-fe0667a22af5" providerId="ADAL" clId="{AFE2A11E-123E-4005-A554-CE7527125E1C}" dt="2024-11-14T08:44:42.633" v="2983" actId="207"/>
          <ac:spMkLst>
            <pc:docMk/>
            <pc:sldMk cId="2818534331" sldId="416"/>
            <ac:spMk id="4" creationId="{97D32A2E-D082-B11C-06EC-CAE17FFDA7B4}"/>
          </ac:spMkLst>
        </pc:spChg>
      </pc:sldChg>
      <pc:sldChg chg="modSp mod modAnim">
        <pc:chgData name="McHarg, Catherine" userId="88b8f76c-9ae3-4745-88eb-fe0667a22af5" providerId="ADAL" clId="{AFE2A11E-123E-4005-A554-CE7527125E1C}" dt="2024-11-14T12:22:28.802" v="4762"/>
        <pc:sldMkLst>
          <pc:docMk/>
          <pc:sldMk cId="790366672" sldId="417"/>
        </pc:sldMkLst>
        <pc:spChg chg="mod">
          <ac:chgData name="McHarg, Catherine" userId="88b8f76c-9ae3-4745-88eb-fe0667a22af5" providerId="ADAL" clId="{AFE2A11E-123E-4005-A554-CE7527125E1C}" dt="2024-11-14T12:22:28.802" v="4762"/>
          <ac:spMkLst>
            <pc:docMk/>
            <pc:sldMk cId="790366672" sldId="417"/>
            <ac:spMk id="2" creationId="{6CBFFC36-822B-479B-07E1-CE561D4E8DC7}"/>
          </ac:spMkLst>
        </pc:spChg>
        <pc:spChg chg="mod">
          <ac:chgData name="McHarg, Catherine" userId="88b8f76c-9ae3-4745-88eb-fe0667a22af5" providerId="ADAL" clId="{AFE2A11E-123E-4005-A554-CE7527125E1C}" dt="2024-11-14T08:39:13.134" v="2981" actId="207"/>
          <ac:spMkLst>
            <pc:docMk/>
            <pc:sldMk cId="790366672" sldId="417"/>
            <ac:spMk id="4" creationId="{97D32A2E-D082-B11C-06EC-CAE17FFDA7B4}"/>
          </ac:spMkLst>
        </pc:spChg>
      </pc:sldChg>
      <pc:sldChg chg="modSp modNotesTx">
        <pc:chgData name="McHarg, Catherine" userId="88b8f76c-9ae3-4745-88eb-fe0667a22af5" providerId="ADAL" clId="{AFE2A11E-123E-4005-A554-CE7527125E1C}" dt="2024-11-14T14:33:49.928" v="6700"/>
        <pc:sldMkLst>
          <pc:docMk/>
          <pc:sldMk cId="340482980" sldId="418"/>
        </pc:sldMkLst>
        <pc:grpChg chg="mod">
          <ac:chgData name="McHarg, Catherine" userId="88b8f76c-9ae3-4745-88eb-fe0667a22af5" providerId="ADAL" clId="{AFE2A11E-123E-4005-A554-CE7527125E1C}" dt="2024-11-14T13:42:53.793" v="5785" actId="962"/>
          <ac:grpSpMkLst>
            <pc:docMk/>
            <pc:sldMk cId="340482980" sldId="418"/>
            <ac:grpSpMk id="5" creationId="{BC62491F-DCCA-0330-97A7-38F5526EC657}"/>
          </ac:grpSpMkLst>
        </pc:grpChg>
        <pc:picChg chg="mod">
          <ac:chgData name="McHarg, Catherine" userId="88b8f76c-9ae3-4745-88eb-fe0667a22af5" providerId="ADAL" clId="{AFE2A11E-123E-4005-A554-CE7527125E1C}" dt="2024-11-14T14:33:49.928" v="6700"/>
          <ac:picMkLst>
            <pc:docMk/>
            <pc:sldMk cId="340482980" sldId="418"/>
            <ac:picMk id="4" creationId="{DA8F9E45-7AC7-C739-C12B-AB89C90BE9BC}"/>
          </ac:picMkLst>
        </pc:picChg>
      </pc:sldChg>
      <pc:sldChg chg="addSp modSp mod modNotesTx">
        <pc:chgData name="McHarg, Catherine" userId="88b8f76c-9ae3-4745-88eb-fe0667a22af5" providerId="ADAL" clId="{AFE2A11E-123E-4005-A554-CE7527125E1C}" dt="2024-11-14T14:33:20.108" v="6695"/>
        <pc:sldMkLst>
          <pc:docMk/>
          <pc:sldMk cId="519725668" sldId="419"/>
        </pc:sldMkLst>
        <pc:spChg chg="add mod ord">
          <ac:chgData name="McHarg, Catherine" userId="88b8f76c-9ae3-4745-88eb-fe0667a22af5" providerId="ADAL" clId="{AFE2A11E-123E-4005-A554-CE7527125E1C}" dt="2024-11-14T13:53:10.462" v="6533" actId="13244"/>
          <ac:spMkLst>
            <pc:docMk/>
            <pc:sldMk cId="519725668" sldId="419"/>
            <ac:spMk id="3" creationId="{39CEB4B1-F149-0F00-4467-D93910054718}"/>
          </ac:spMkLst>
        </pc:spChg>
        <pc:picChg chg="mod">
          <ac:chgData name="McHarg, Catherine" userId="88b8f76c-9ae3-4745-88eb-fe0667a22af5" providerId="ADAL" clId="{AFE2A11E-123E-4005-A554-CE7527125E1C}" dt="2024-11-14T14:33:20.108" v="6695"/>
          <ac:picMkLst>
            <pc:docMk/>
            <pc:sldMk cId="519725668" sldId="419"/>
            <ac:picMk id="4" creationId="{05BC5917-9B3F-8567-3023-7809E8BE58B5}"/>
          </ac:picMkLst>
        </pc:picChg>
      </pc:sldChg>
      <pc:sldChg chg="modSp mod modNotesTx">
        <pc:chgData name="McHarg, Catherine" userId="88b8f76c-9ae3-4745-88eb-fe0667a22af5" providerId="ADAL" clId="{AFE2A11E-123E-4005-A554-CE7527125E1C}" dt="2024-11-14T14:13:11.876" v="6690" actId="20577"/>
        <pc:sldMkLst>
          <pc:docMk/>
          <pc:sldMk cId="3307182225" sldId="420"/>
        </pc:sldMkLst>
        <pc:spChg chg="mod">
          <ac:chgData name="McHarg, Catherine" userId="88b8f76c-9ae3-4745-88eb-fe0667a22af5" providerId="ADAL" clId="{AFE2A11E-123E-4005-A554-CE7527125E1C}" dt="2024-11-14T13:51:37.793" v="6522" actId="20577"/>
          <ac:spMkLst>
            <pc:docMk/>
            <pc:sldMk cId="3307182225" sldId="420"/>
            <ac:spMk id="2" creationId="{86BF430A-4747-491C-B2E6-71FF8F4FF194}"/>
          </ac:spMkLst>
        </pc:spChg>
        <pc:picChg chg="mod">
          <ac:chgData name="McHarg, Catherine" userId="88b8f76c-9ae3-4745-88eb-fe0667a22af5" providerId="ADAL" clId="{AFE2A11E-123E-4005-A554-CE7527125E1C}" dt="2024-11-14T14:13:00.537" v="6685"/>
          <ac:picMkLst>
            <pc:docMk/>
            <pc:sldMk cId="3307182225" sldId="420"/>
            <ac:picMk id="4" creationId="{C4D193D5-07D0-7D47-799D-E2486E46C9A7}"/>
          </ac:picMkLst>
        </pc:picChg>
      </pc:sldChg>
      <pc:sldChg chg="modSp mod modAnim">
        <pc:chgData name="McHarg, Catherine" userId="88b8f76c-9ae3-4745-88eb-fe0667a22af5" providerId="ADAL" clId="{AFE2A11E-123E-4005-A554-CE7527125E1C}" dt="2024-11-14T12:22:43.484" v="4767"/>
        <pc:sldMkLst>
          <pc:docMk/>
          <pc:sldMk cId="1621191943" sldId="421"/>
        </pc:sldMkLst>
        <pc:spChg chg="mod">
          <ac:chgData name="McHarg, Catherine" userId="88b8f76c-9ae3-4745-88eb-fe0667a22af5" providerId="ADAL" clId="{AFE2A11E-123E-4005-A554-CE7527125E1C}" dt="2024-11-14T12:22:43.484" v="4767"/>
          <ac:spMkLst>
            <pc:docMk/>
            <pc:sldMk cId="1621191943" sldId="421"/>
            <ac:spMk id="2" creationId="{6CBFFC36-822B-479B-07E1-CE561D4E8DC7}"/>
          </ac:spMkLst>
        </pc:spChg>
        <pc:spChg chg="mod">
          <ac:chgData name="McHarg, Catherine" userId="88b8f76c-9ae3-4745-88eb-fe0667a22af5" providerId="ADAL" clId="{AFE2A11E-123E-4005-A554-CE7527125E1C}" dt="2024-11-14T08:53:46.982" v="3158" actId="14100"/>
          <ac:spMkLst>
            <pc:docMk/>
            <pc:sldMk cId="1621191943" sldId="421"/>
            <ac:spMk id="3" creationId="{E8BBAE42-7E4B-9DD2-4FE7-7359F59B150D}"/>
          </ac:spMkLst>
        </pc:spChg>
        <pc:spChg chg="mod">
          <ac:chgData name="McHarg, Catherine" userId="88b8f76c-9ae3-4745-88eb-fe0667a22af5" providerId="ADAL" clId="{AFE2A11E-123E-4005-A554-CE7527125E1C}" dt="2024-11-14T08:53:35.881" v="3156" actId="207"/>
          <ac:spMkLst>
            <pc:docMk/>
            <pc:sldMk cId="1621191943" sldId="421"/>
            <ac:spMk id="4" creationId="{97D32A2E-D082-B11C-06EC-CAE17FFDA7B4}"/>
          </ac:spMkLst>
        </pc:spChg>
      </pc:sldChg>
      <pc:sldChg chg="modSp mod modAnim">
        <pc:chgData name="McHarg, Catherine" userId="88b8f76c-9ae3-4745-88eb-fe0667a22af5" providerId="ADAL" clId="{AFE2A11E-123E-4005-A554-CE7527125E1C}" dt="2024-11-14T12:22:48.868" v="4770" actId="20577"/>
        <pc:sldMkLst>
          <pc:docMk/>
          <pc:sldMk cId="1259259290" sldId="422"/>
        </pc:sldMkLst>
        <pc:spChg chg="mod">
          <ac:chgData name="McHarg, Catherine" userId="88b8f76c-9ae3-4745-88eb-fe0667a22af5" providerId="ADAL" clId="{AFE2A11E-123E-4005-A554-CE7527125E1C}" dt="2024-11-14T12:22:48.868" v="4770" actId="20577"/>
          <ac:spMkLst>
            <pc:docMk/>
            <pc:sldMk cId="1259259290" sldId="422"/>
            <ac:spMk id="2" creationId="{6CBFFC36-822B-479B-07E1-CE561D4E8DC7}"/>
          </ac:spMkLst>
        </pc:spChg>
        <pc:spChg chg="mod">
          <ac:chgData name="McHarg, Catherine" userId="88b8f76c-9ae3-4745-88eb-fe0667a22af5" providerId="ADAL" clId="{AFE2A11E-123E-4005-A554-CE7527125E1C}" dt="2024-11-14T09:17:05.298" v="3160" actId="207"/>
          <ac:spMkLst>
            <pc:docMk/>
            <pc:sldMk cId="1259259290" sldId="422"/>
            <ac:spMk id="4" creationId="{97D32A2E-D082-B11C-06EC-CAE17FFDA7B4}"/>
          </ac:spMkLst>
        </pc:spChg>
      </pc:sldChg>
      <pc:sldChg chg="addSp delSp modSp mod modNotesTx">
        <pc:chgData name="McHarg, Catherine" userId="88b8f76c-9ae3-4745-88eb-fe0667a22af5" providerId="ADAL" clId="{AFE2A11E-123E-4005-A554-CE7527125E1C}" dt="2024-11-14T14:11:51.526" v="6680"/>
        <pc:sldMkLst>
          <pc:docMk/>
          <pc:sldMk cId="3614821643" sldId="423"/>
        </pc:sldMkLst>
        <pc:spChg chg="del mod">
          <ac:chgData name="McHarg, Catherine" userId="88b8f76c-9ae3-4745-88eb-fe0667a22af5" providerId="ADAL" clId="{AFE2A11E-123E-4005-A554-CE7527125E1C}" dt="2024-11-14T09:18:28.082" v="3169" actId="478"/>
          <ac:spMkLst>
            <pc:docMk/>
            <pc:sldMk cId="3614821643" sldId="423"/>
            <ac:spMk id="2" creationId="{665C3B52-B32F-1BFE-A0D7-F45B037058B1}"/>
          </ac:spMkLst>
        </pc:spChg>
        <pc:spChg chg="mod">
          <ac:chgData name="McHarg, Catherine" userId="88b8f76c-9ae3-4745-88eb-fe0667a22af5" providerId="ADAL" clId="{AFE2A11E-123E-4005-A554-CE7527125E1C}" dt="2024-11-14T09:17:54.598" v="3162" actId="1076"/>
          <ac:spMkLst>
            <pc:docMk/>
            <pc:sldMk cId="3614821643" sldId="423"/>
            <ac:spMk id="5" creationId="{3EC27BEA-A718-81F1-EC85-AEF68FB9581B}"/>
          </ac:spMkLst>
        </pc:spChg>
        <pc:spChg chg="mod">
          <ac:chgData name="McHarg, Catherine" userId="88b8f76c-9ae3-4745-88eb-fe0667a22af5" providerId="ADAL" clId="{AFE2A11E-123E-4005-A554-CE7527125E1C}" dt="2024-11-14T09:17:54.598" v="3162" actId="1076"/>
          <ac:spMkLst>
            <pc:docMk/>
            <pc:sldMk cId="3614821643" sldId="423"/>
            <ac:spMk id="6" creationId="{A4A68795-A3BB-E467-C357-BB390327CDDA}"/>
          </ac:spMkLst>
        </pc:spChg>
        <pc:spChg chg="mod">
          <ac:chgData name="McHarg, Catherine" userId="88b8f76c-9ae3-4745-88eb-fe0667a22af5" providerId="ADAL" clId="{AFE2A11E-123E-4005-A554-CE7527125E1C}" dt="2024-11-14T09:17:54.598" v="3162" actId="1076"/>
          <ac:spMkLst>
            <pc:docMk/>
            <pc:sldMk cId="3614821643" sldId="423"/>
            <ac:spMk id="7" creationId="{6F05F824-F489-CA41-D703-5EFE79E70802}"/>
          </ac:spMkLst>
        </pc:spChg>
        <pc:spChg chg="mod">
          <ac:chgData name="McHarg, Catherine" userId="88b8f76c-9ae3-4745-88eb-fe0667a22af5" providerId="ADAL" clId="{AFE2A11E-123E-4005-A554-CE7527125E1C}" dt="2024-11-14T09:17:54.598" v="3162" actId="1076"/>
          <ac:spMkLst>
            <pc:docMk/>
            <pc:sldMk cId="3614821643" sldId="423"/>
            <ac:spMk id="8" creationId="{83616EDD-EDE5-56D3-1DAE-99B135217FD6}"/>
          </ac:spMkLst>
        </pc:spChg>
        <pc:spChg chg="add mod ord">
          <ac:chgData name="McHarg, Catherine" userId="88b8f76c-9ae3-4745-88eb-fe0667a22af5" providerId="ADAL" clId="{AFE2A11E-123E-4005-A554-CE7527125E1C}" dt="2024-11-14T13:53:26.476" v="6536" actId="13244"/>
          <ac:spMkLst>
            <pc:docMk/>
            <pc:sldMk cId="3614821643" sldId="423"/>
            <ac:spMk id="10" creationId="{FF0EEED3-509A-26B6-398A-C01F8D820DD8}"/>
          </ac:spMkLst>
        </pc:spChg>
        <pc:spChg chg="add mod ord">
          <ac:chgData name="McHarg, Catherine" userId="88b8f76c-9ae3-4745-88eb-fe0667a22af5" providerId="ADAL" clId="{AFE2A11E-123E-4005-A554-CE7527125E1C}" dt="2024-11-14T13:56:45.352" v="6586" actId="13244"/>
          <ac:spMkLst>
            <pc:docMk/>
            <pc:sldMk cId="3614821643" sldId="423"/>
            <ac:spMk id="11" creationId="{EB133FB1-D733-CC19-8D90-575D3BF156B9}"/>
          </ac:spMkLst>
        </pc:spChg>
        <pc:grpChg chg="mod">
          <ac:chgData name="McHarg, Catherine" userId="88b8f76c-9ae3-4745-88eb-fe0667a22af5" providerId="ADAL" clId="{AFE2A11E-123E-4005-A554-CE7527125E1C}" dt="2024-11-14T13:42:58.883" v="5786" actId="962"/>
          <ac:grpSpMkLst>
            <pc:docMk/>
            <pc:sldMk cId="3614821643" sldId="423"/>
            <ac:grpSpMk id="3" creationId="{073B57DB-AA8C-8FF5-9445-A1934E0CCB00}"/>
          </ac:grpSpMkLst>
        </pc:grpChg>
        <pc:picChg chg="mod">
          <ac:chgData name="McHarg, Catherine" userId="88b8f76c-9ae3-4745-88eb-fe0667a22af5" providerId="ADAL" clId="{AFE2A11E-123E-4005-A554-CE7527125E1C}" dt="2024-11-14T14:11:51.526" v="6680"/>
          <ac:picMkLst>
            <pc:docMk/>
            <pc:sldMk cId="3614821643" sldId="423"/>
            <ac:picMk id="4" creationId="{1EA085CC-0732-5CDD-0319-3DD1906E75E1}"/>
          </ac:picMkLst>
        </pc:picChg>
      </pc:sldChg>
      <pc:sldChg chg="addSp modSp mod modNotesTx">
        <pc:chgData name="McHarg, Catherine" userId="88b8f76c-9ae3-4745-88eb-fe0667a22af5" providerId="ADAL" clId="{AFE2A11E-123E-4005-A554-CE7527125E1C}" dt="2024-11-14T14:11:20.876" v="6675"/>
        <pc:sldMkLst>
          <pc:docMk/>
          <pc:sldMk cId="1007641210" sldId="424"/>
        </pc:sldMkLst>
        <pc:spChg chg="add mod ord">
          <ac:chgData name="McHarg, Catherine" userId="88b8f76c-9ae3-4745-88eb-fe0667a22af5" providerId="ADAL" clId="{AFE2A11E-123E-4005-A554-CE7527125E1C}" dt="2024-11-14T13:56:53.302" v="6587" actId="13244"/>
          <ac:spMkLst>
            <pc:docMk/>
            <pc:sldMk cId="1007641210" sldId="424"/>
            <ac:spMk id="3" creationId="{C43FC8A9-85F7-133C-BFE2-47CBAD406DAA}"/>
          </ac:spMkLst>
        </pc:spChg>
        <pc:spChg chg="mod">
          <ac:chgData name="McHarg, Catherine" userId="88b8f76c-9ae3-4745-88eb-fe0667a22af5" providerId="ADAL" clId="{AFE2A11E-123E-4005-A554-CE7527125E1C}" dt="2024-11-14T13:43:45.033" v="5875" actId="962"/>
          <ac:spMkLst>
            <pc:docMk/>
            <pc:sldMk cId="1007641210" sldId="424"/>
            <ac:spMk id="5" creationId="{220B066C-AE16-6B6D-A2B6-7A903BEE9EA6}"/>
          </ac:spMkLst>
        </pc:spChg>
        <pc:picChg chg="mod">
          <ac:chgData name="McHarg, Catherine" userId="88b8f76c-9ae3-4745-88eb-fe0667a22af5" providerId="ADAL" clId="{AFE2A11E-123E-4005-A554-CE7527125E1C}" dt="2024-11-14T14:11:20.876" v="6675"/>
          <ac:picMkLst>
            <pc:docMk/>
            <pc:sldMk cId="1007641210" sldId="424"/>
            <ac:picMk id="4" creationId="{E8D6FB6C-CED3-D487-E7FB-B642BA9F3A06}"/>
          </ac:picMkLst>
        </pc:picChg>
      </pc:sldChg>
      <pc:sldChg chg="addSp modSp mod modNotesTx">
        <pc:chgData name="McHarg, Catherine" userId="88b8f76c-9ae3-4745-88eb-fe0667a22af5" providerId="ADAL" clId="{AFE2A11E-123E-4005-A554-CE7527125E1C}" dt="2024-11-14T14:10:37.659" v="6670"/>
        <pc:sldMkLst>
          <pc:docMk/>
          <pc:sldMk cId="920007944" sldId="425"/>
        </pc:sldMkLst>
        <pc:spChg chg="add mod ord">
          <ac:chgData name="McHarg, Catherine" userId="88b8f76c-9ae3-4745-88eb-fe0667a22af5" providerId="ADAL" clId="{AFE2A11E-123E-4005-A554-CE7527125E1C}" dt="2024-11-14T13:57:00.486" v="6588" actId="13244"/>
          <ac:spMkLst>
            <pc:docMk/>
            <pc:sldMk cId="920007944" sldId="425"/>
            <ac:spMk id="3" creationId="{A22AF3C0-B28D-685C-F2B5-60F6405602F9}"/>
          </ac:spMkLst>
        </pc:spChg>
        <pc:spChg chg="mod">
          <ac:chgData name="McHarg, Catherine" userId="88b8f76c-9ae3-4745-88eb-fe0667a22af5" providerId="ADAL" clId="{AFE2A11E-123E-4005-A554-CE7527125E1C}" dt="2024-11-14T13:45:13.533" v="6020" actId="962"/>
          <ac:spMkLst>
            <pc:docMk/>
            <pc:sldMk cId="920007944" sldId="425"/>
            <ac:spMk id="5" creationId="{7C27EA4D-9A47-AC15-7F0E-12AA2D416C64}"/>
          </ac:spMkLst>
        </pc:spChg>
        <pc:picChg chg="mod">
          <ac:chgData name="McHarg, Catherine" userId="88b8f76c-9ae3-4745-88eb-fe0667a22af5" providerId="ADAL" clId="{AFE2A11E-123E-4005-A554-CE7527125E1C}" dt="2024-11-14T14:10:37.659" v="6670"/>
          <ac:picMkLst>
            <pc:docMk/>
            <pc:sldMk cId="920007944" sldId="425"/>
            <ac:picMk id="4" creationId="{65C75799-F2A5-B4CC-75B7-F9B2DF5F2C50}"/>
          </ac:picMkLst>
        </pc:picChg>
      </pc:sldChg>
      <pc:sldChg chg="modSp mod modAnim">
        <pc:chgData name="McHarg, Catherine" userId="88b8f76c-9ae3-4745-88eb-fe0667a22af5" providerId="ADAL" clId="{AFE2A11E-123E-4005-A554-CE7527125E1C}" dt="2024-11-14T09:25:38.565" v="3467"/>
        <pc:sldMkLst>
          <pc:docMk/>
          <pc:sldMk cId="399666329" sldId="426"/>
        </pc:sldMkLst>
        <pc:spChg chg="mod">
          <ac:chgData name="McHarg, Catherine" userId="88b8f76c-9ae3-4745-88eb-fe0667a22af5" providerId="ADAL" clId="{AFE2A11E-123E-4005-A554-CE7527125E1C}" dt="2024-11-14T09:25:17.282" v="3465" actId="6549"/>
          <ac:spMkLst>
            <pc:docMk/>
            <pc:sldMk cId="399666329" sldId="426"/>
            <ac:spMk id="3" creationId="{E8BBAE42-7E4B-9DD2-4FE7-7359F59B150D}"/>
          </ac:spMkLst>
        </pc:spChg>
        <pc:spChg chg="mod">
          <ac:chgData name="McHarg, Catherine" userId="88b8f76c-9ae3-4745-88eb-fe0667a22af5" providerId="ADAL" clId="{AFE2A11E-123E-4005-A554-CE7527125E1C}" dt="2024-11-14T09:24:29.716" v="3453" actId="207"/>
          <ac:spMkLst>
            <pc:docMk/>
            <pc:sldMk cId="399666329" sldId="426"/>
            <ac:spMk id="4" creationId="{97D32A2E-D082-B11C-06EC-CAE17FFDA7B4}"/>
          </ac:spMkLst>
        </pc:spChg>
      </pc:sldChg>
      <pc:sldChg chg="addSp modSp mod modNotesTx">
        <pc:chgData name="McHarg, Catherine" userId="88b8f76c-9ae3-4745-88eb-fe0667a22af5" providerId="ADAL" clId="{AFE2A11E-123E-4005-A554-CE7527125E1C}" dt="2024-11-14T14:09:55.664" v="6665"/>
        <pc:sldMkLst>
          <pc:docMk/>
          <pc:sldMk cId="1473640406" sldId="427"/>
        </pc:sldMkLst>
        <pc:spChg chg="add mod ord">
          <ac:chgData name="McHarg, Catherine" userId="88b8f76c-9ae3-4745-88eb-fe0667a22af5" providerId="ADAL" clId="{AFE2A11E-123E-4005-A554-CE7527125E1C}" dt="2024-11-14T13:57:06.962" v="6589" actId="13244"/>
          <ac:spMkLst>
            <pc:docMk/>
            <pc:sldMk cId="1473640406" sldId="427"/>
            <ac:spMk id="3" creationId="{3EE3A301-F908-337C-4B01-BD5242BB9FC8}"/>
          </ac:spMkLst>
        </pc:spChg>
        <pc:grpChg chg="mod">
          <ac:chgData name="McHarg, Catherine" userId="88b8f76c-9ae3-4745-88eb-fe0667a22af5" providerId="ADAL" clId="{AFE2A11E-123E-4005-A554-CE7527125E1C}" dt="2024-11-14T13:46:16.275" v="6133" actId="962"/>
          <ac:grpSpMkLst>
            <pc:docMk/>
            <pc:sldMk cId="1473640406" sldId="427"/>
            <ac:grpSpMk id="5" creationId="{D7A57D0F-CB70-BA7A-D9B3-F2E3AEB11703}"/>
          </ac:grpSpMkLst>
        </pc:grpChg>
        <pc:picChg chg="mod">
          <ac:chgData name="McHarg, Catherine" userId="88b8f76c-9ae3-4745-88eb-fe0667a22af5" providerId="ADAL" clId="{AFE2A11E-123E-4005-A554-CE7527125E1C}" dt="2024-11-14T14:09:55.664" v="6665"/>
          <ac:picMkLst>
            <pc:docMk/>
            <pc:sldMk cId="1473640406" sldId="427"/>
            <ac:picMk id="4" creationId="{6DFF3A40-D058-80F4-632E-65BEFD626279}"/>
          </ac:picMkLst>
        </pc:picChg>
      </pc:sldChg>
      <pc:sldChg chg="modSp mod modAnim">
        <pc:chgData name="McHarg, Catherine" userId="88b8f76c-9ae3-4745-88eb-fe0667a22af5" providerId="ADAL" clId="{AFE2A11E-123E-4005-A554-CE7527125E1C}" dt="2024-11-14T12:22:59.085" v="4772"/>
        <pc:sldMkLst>
          <pc:docMk/>
          <pc:sldMk cId="2263703265" sldId="428"/>
        </pc:sldMkLst>
        <pc:spChg chg="mod">
          <ac:chgData name="McHarg, Catherine" userId="88b8f76c-9ae3-4745-88eb-fe0667a22af5" providerId="ADAL" clId="{AFE2A11E-123E-4005-A554-CE7527125E1C}" dt="2024-11-14T12:22:59.085" v="4772"/>
          <ac:spMkLst>
            <pc:docMk/>
            <pc:sldMk cId="2263703265" sldId="428"/>
            <ac:spMk id="2" creationId="{6CBFFC36-822B-479B-07E1-CE561D4E8DC7}"/>
          </ac:spMkLst>
        </pc:spChg>
        <pc:spChg chg="mod">
          <ac:chgData name="McHarg, Catherine" userId="88b8f76c-9ae3-4745-88eb-fe0667a22af5" providerId="ADAL" clId="{AFE2A11E-123E-4005-A554-CE7527125E1C}" dt="2024-11-14T09:32:29.732" v="3705" actId="20577"/>
          <ac:spMkLst>
            <pc:docMk/>
            <pc:sldMk cId="2263703265" sldId="428"/>
            <ac:spMk id="3" creationId="{E8BBAE42-7E4B-9DD2-4FE7-7359F59B150D}"/>
          </ac:spMkLst>
        </pc:spChg>
        <pc:spChg chg="mod">
          <ac:chgData name="McHarg, Catherine" userId="88b8f76c-9ae3-4745-88eb-fe0667a22af5" providerId="ADAL" clId="{AFE2A11E-123E-4005-A554-CE7527125E1C}" dt="2024-11-14T09:30:16.099" v="3701" actId="207"/>
          <ac:spMkLst>
            <pc:docMk/>
            <pc:sldMk cId="2263703265" sldId="428"/>
            <ac:spMk id="4" creationId="{97D32A2E-D082-B11C-06EC-CAE17FFDA7B4}"/>
          </ac:spMkLst>
        </pc:spChg>
      </pc:sldChg>
      <pc:sldChg chg="modSp mod modAnim">
        <pc:chgData name="McHarg, Catherine" userId="88b8f76c-9ae3-4745-88eb-fe0667a22af5" providerId="ADAL" clId="{AFE2A11E-123E-4005-A554-CE7527125E1C}" dt="2024-11-14T12:23:04.335" v="4775" actId="20577"/>
        <pc:sldMkLst>
          <pc:docMk/>
          <pc:sldMk cId="2649947363" sldId="429"/>
        </pc:sldMkLst>
        <pc:spChg chg="mod">
          <ac:chgData name="McHarg, Catherine" userId="88b8f76c-9ae3-4745-88eb-fe0667a22af5" providerId="ADAL" clId="{AFE2A11E-123E-4005-A554-CE7527125E1C}" dt="2024-11-14T12:23:04.335" v="4775" actId="20577"/>
          <ac:spMkLst>
            <pc:docMk/>
            <pc:sldMk cId="2649947363" sldId="429"/>
            <ac:spMk id="2" creationId="{6CBFFC36-822B-479B-07E1-CE561D4E8DC7}"/>
          </ac:spMkLst>
        </pc:spChg>
        <pc:spChg chg="mod">
          <ac:chgData name="McHarg, Catherine" userId="88b8f76c-9ae3-4745-88eb-fe0667a22af5" providerId="ADAL" clId="{AFE2A11E-123E-4005-A554-CE7527125E1C}" dt="2024-11-14T09:33:46.766" v="3712" actId="20577"/>
          <ac:spMkLst>
            <pc:docMk/>
            <pc:sldMk cId="2649947363" sldId="429"/>
            <ac:spMk id="3" creationId="{E8BBAE42-7E4B-9DD2-4FE7-7359F59B150D}"/>
          </ac:spMkLst>
        </pc:spChg>
        <pc:spChg chg="mod">
          <ac:chgData name="McHarg, Catherine" userId="88b8f76c-9ae3-4745-88eb-fe0667a22af5" providerId="ADAL" clId="{AFE2A11E-123E-4005-A554-CE7527125E1C}" dt="2024-11-14T09:33:05.999" v="3708" actId="207"/>
          <ac:spMkLst>
            <pc:docMk/>
            <pc:sldMk cId="2649947363" sldId="429"/>
            <ac:spMk id="4" creationId="{97D32A2E-D082-B11C-06EC-CAE17FFDA7B4}"/>
          </ac:spMkLst>
        </pc:spChg>
      </pc:sldChg>
      <pc:sldChg chg="modSp mod modAnim">
        <pc:chgData name="McHarg, Catherine" userId="88b8f76c-9ae3-4745-88eb-fe0667a22af5" providerId="ADAL" clId="{AFE2A11E-123E-4005-A554-CE7527125E1C}" dt="2024-11-14T12:23:09.351" v="4778" actId="20577"/>
        <pc:sldMkLst>
          <pc:docMk/>
          <pc:sldMk cId="484304796" sldId="430"/>
        </pc:sldMkLst>
        <pc:spChg chg="mod">
          <ac:chgData name="McHarg, Catherine" userId="88b8f76c-9ae3-4745-88eb-fe0667a22af5" providerId="ADAL" clId="{AFE2A11E-123E-4005-A554-CE7527125E1C}" dt="2024-11-14T12:23:09.351" v="4778" actId="20577"/>
          <ac:spMkLst>
            <pc:docMk/>
            <pc:sldMk cId="484304796" sldId="430"/>
            <ac:spMk id="2" creationId="{6CBFFC36-822B-479B-07E1-CE561D4E8DC7}"/>
          </ac:spMkLst>
        </pc:spChg>
        <pc:spChg chg="mod">
          <ac:chgData name="McHarg, Catherine" userId="88b8f76c-9ae3-4745-88eb-fe0667a22af5" providerId="ADAL" clId="{AFE2A11E-123E-4005-A554-CE7527125E1C}" dt="2024-11-14T09:34:59.482" v="3722" actId="20577"/>
          <ac:spMkLst>
            <pc:docMk/>
            <pc:sldMk cId="484304796" sldId="430"/>
            <ac:spMk id="3" creationId="{E8BBAE42-7E4B-9DD2-4FE7-7359F59B150D}"/>
          </ac:spMkLst>
        </pc:spChg>
        <pc:spChg chg="mod">
          <ac:chgData name="McHarg, Catherine" userId="88b8f76c-9ae3-4745-88eb-fe0667a22af5" providerId="ADAL" clId="{AFE2A11E-123E-4005-A554-CE7527125E1C}" dt="2024-11-14T09:34:37.840" v="3715" actId="207"/>
          <ac:spMkLst>
            <pc:docMk/>
            <pc:sldMk cId="484304796" sldId="430"/>
            <ac:spMk id="4" creationId="{97D32A2E-D082-B11C-06EC-CAE17FFDA7B4}"/>
          </ac:spMkLst>
        </pc:spChg>
      </pc:sldChg>
      <pc:sldChg chg="addSp modSp mod modNotesTx">
        <pc:chgData name="McHarg, Catherine" userId="88b8f76c-9ae3-4745-88eb-fe0667a22af5" providerId="ADAL" clId="{AFE2A11E-123E-4005-A554-CE7527125E1C}" dt="2024-11-14T14:09:18.462" v="6661"/>
        <pc:sldMkLst>
          <pc:docMk/>
          <pc:sldMk cId="296330211" sldId="431"/>
        </pc:sldMkLst>
        <pc:spChg chg="add mod ord">
          <ac:chgData name="McHarg, Catherine" userId="88b8f76c-9ae3-4745-88eb-fe0667a22af5" providerId="ADAL" clId="{AFE2A11E-123E-4005-A554-CE7527125E1C}" dt="2024-11-14T13:57:13.060" v="6590" actId="13244"/>
          <ac:spMkLst>
            <pc:docMk/>
            <pc:sldMk cId="296330211" sldId="431"/>
            <ac:spMk id="3" creationId="{8233113C-AE7E-BDC3-96B0-FB1FF3621C7D}"/>
          </ac:spMkLst>
        </pc:spChg>
        <pc:spChg chg="mod">
          <ac:chgData name="McHarg, Catherine" userId="88b8f76c-9ae3-4745-88eb-fe0667a22af5" providerId="ADAL" clId="{AFE2A11E-123E-4005-A554-CE7527125E1C}" dt="2024-11-14T13:47:04.513" v="6266" actId="962"/>
          <ac:spMkLst>
            <pc:docMk/>
            <pc:sldMk cId="296330211" sldId="431"/>
            <ac:spMk id="5" creationId="{72A1D59E-1AE8-4101-7DEB-C36754BFC40D}"/>
          </ac:spMkLst>
        </pc:spChg>
        <pc:picChg chg="mod">
          <ac:chgData name="McHarg, Catherine" userId="88b8f76c-9ae3-4745-88eb-fe0667a22af5" providerId="ADAL" clId="{AFE2A11E-123E-4005-A554-CE7527125E1C}" dt="2024-11-14T14:09:18.462" v="6661"/>
          <ac:picMkLst>
            <pc:docMk/>
            <pc:sldMk cId="296330211" sldId="431"/>
            <ac:picMk id="4" creationId="{72495D84-FCE3-CB19-D97D-FAB3686B612F}"/>
          </ac:picMkLst>
        </pc:picChg>
      </pc:sldChg>
      <pc:sldChg chg="addSp modSp mod modNotesTx">
        <pc:chgData name="McHarg, Catherine" userId="88b8f76c-9ae3-4745-88eb-fe0667a22af5" providerId="ADAL" clId="{AFE2A11E-123E-4005-A554-CE7527125E1C}" dt="2024-11-14T14:08:38.510" v="6657"/>
        <pc:sldMkLst>
          <pc:docMk/>
          <pc:sldMk cId="3164362017" sldId="432"/>
        </pc:sldMkLst>
        <pc:spChg chg="add mod ord">
          <ac:chgData name="McHarg, Catherine" userId="88b8f76c-9ae3-4745-88eb-fe0667a22af5" providerId="ADAL" clId="{AFE2A11E-123E-4005-A554-CE7527125E1C}" dt="2024-11-14T13:57:19.143" v="6591" actId="13244"/>
          <ac:spMkLst>
            <pc:docMk/>
            <pc:sldMk cId="3164362017" sldId="432"/>
            <ac:spMk id="3" creationId="{B8A2F03F-B983-CA86-859C-C22D8DD8BA8C}"/>
          </ac:spMkLst>
        </pc:spChg>
        <pc:picChg chg="mod">
          <ac:chgData name="McHarg, Catherine" userId="88b8f76c-9ae3-4745-88eb-fe0667a22af5" providerId="ADAL" clId="{AFE2A11E-123E-4005-A554-CE7527125E1C}" dt="2024-11-14T14:08:38.510" v="6657"/>
          <ac:picMkLst>
            <pc:docMk/>
            <pc:sldMk cId="3164362017" sldId="432"/>
            <ac:picMk id="4" creationId="{06B35C10-1A0E-B8A1-68C5-5A80A786FB71}"/>
          </ac:picMkLst>
        </pc:picChg>
      </pc:sldChg>
      <pc:sldChg chg="modSp mod modAnim">
        <pc:chgData name="McHarg, Catherine" userId="88b8f76c-9ae3-4745-88eb-fe0667a22af5" providerId="ADAL" clId="{AFE2A11E-123E-4005-A554-CE7527125E1C}" dt="2024-11-14T12:23:18.235" v="4780"/>
        <pc:sldMkLst>
          <pc:docMk/>
          <pc:sldMk cId="2366262597" sldId="433"/>
        </pc:sldMkLst>
        <pc:spChg chg="mod">
          <ac:chgData name="McHarg, Catherine" userId="88b8f76c-9ae3-4745-88eb-fe0667a22af5" providerId="ADAL" clId="{AFE2A11E-123E-4005-A554-CE7527125E1C}" dt="2024-11-14T12:23:18.235" v="4780"/>
          <ac:spMkLst>
            <pc:docMk/>
            <pc:sldMk cId="2366262597" sldId="433"/>
            <ac:spMk id="2" creationId="{6CBFFC36-822B-479B-07E1-CE561D4E8DC7}"/>
          </ac:spMkLst>
        </pc:spChg>
        <pc:spChg chg="mod">
          <ac:chgData name="McHarg, Catherine" userId="88b8f76c-9ae3-4745-88eb-fe0667a22af5" providerId="ADAL" clId="{AFE2A11E-123E-4005-A554-CE7527125E1C}" dt="2024-11-14T09:40:37.518" v="3908" actId="207"/>
          <ac:spMkLst>
            <pc:docMk/>
            <pc:sldMk cId="2366262597" sldId="433"/>
            <ac:spMk id="4" creationId="{97D32A2E-D082-B11C-06EC-CAE17FFDA7B4}"/>
          </ac:spMkLst>
        </pc:spChg>
      </pc:sldChg>
      <pc:sldChg chg="modSp mod modAnim">
        <pc:chgData name="McHarg, Catherine" userId="88b8f76c-9ae3-4745-88eb-fe0667a22af5" providerId="ADAL" clId="{AFE2A11E-123E-4005-A554-CE7527125E1C}" dt="2024-11-14T12:23:24.418" v="4783" actId="20577"/>
        <pc:sldMkLst>
          <pc:docMk/>
          <pc:sldMk cId="243443554" sldId="434"/>
        </pc:sldMkLst>
        <pc:spChg chg="mod">
          <ac:chgData name="McHarg, Catherine" userId="88b8f76c-9ae3-4745-88eb-fe0667a22af5" providerId="ADAL" clId="{AFE2A11E-123E-4005-A554-CE7527125E1C}" dt="2024-11-14T12:23:24.418" v="4783" actId="20577"/>
          <ac:spMkLst>
            <pc:docMk/>
            <pc:sldMk cId="243443554" sldId="434"/>
            <ac:spMk id="2" creationId="{6CBFFC36-822B-479B-07E1-CE561D4E8DC7}"/>
          </ac:spMkLst>
        </pc:spChg>
        <pc:spChg chg="mod">
          <ac:chgData name="McHarg, Catherine" userId="88b8f76c-9ae3-4745-88eb-fe0667a22af5" providerId="ADAL" clId="{AFE2A11E-123E-4005-A554-CE7527125E1C}" dt="2024-11-14T09:41:19.016" v="3911" actId="207"/>
          <ac:spMkLst>
            <pc:docMk/>
            <pc:sldMk cId="243443554" sldId="434"/>
            <ac:spMk id="4" creationId="{97D32A2E-D082-B11C-06EC-CAE17FFDA7B4}"/>
          </ac:spMkLst>
        </pc:spChg>
      </pc:sldChg>
      <pc:sldChg chg="addSp delSp modSp mod modNotesTx">
        <pc:chgData name="McHarg, Catherine" userId="88b8f76c-9ae3-4745-88eb-fe0667a22af5" providerId="ADAL" clId="{AFE2A11E-123E-4005-A554-CE7527125E1C}" dt="2024-11-14T14:07:43.178" v="6653"/>
        <pc:sldMkLst>
          <pc:docMk/>
          <pc:sldMk cId="2882535276" sldId="435"/>
        </pc:sldMkLst>
        <pc:spChg chg="add del mod">
          <ac:chgData name="McHarg, Catherine" userId="88b8f76c-9ae3-4745-88eb-fe0667a22af5" providerId="ADAL" clId="{AFE2A11E-123E-4005-A554-CE7527125E1C}" dt="2024-11-14T09:52:40.834" v="3915"/>
          <ac:spMkLst>
            <pc:docMk/>
            <pc:sldMk cId="2882535276" sldId="435"/>
            <ac:spMk id="3" creationId="{342674D5-0EFC-FA11-F809-E290BD290E90}"/>
          </ac:spMkLst>
        </pc:spChg>
        <pc:spChg chg="add mod ord">
          <ac:chgData name="McHarg, Catherine" userId="88b8f76c-9ae3-4745-88eb-fe0667a22af5" providerId="ADAL" clId="{AFE2A11E-123E-4005-A554-CE7527125E1C}" dt="2024-11-14T13:57:25.582" v="6592" actId="13244"/>
          <ac:spMkLst>
            <pc:docMk/>
            <pc:sldMk cId="2882535276" sldId="435"/>
            <ac:spMk id="5" creationId="{5D4F8036-73C6-7BE6-AF20-48BE0E6B69C6}"/>
          </ac:spMkLst>
        </pc:spChg>
        <pc:picChg chg="mod">
          <ac:chgData name="McHarg, Catherine" userId="88b8f76c-9ae3-4745-88eb-fe0667a22af5" providerId="ADAL" clId="{AFE2A11E-123E-4005-A554-CE7527125E1C}" dt="2024-11-14T14:07:43.178" v="6653"/>
          <ac:picMkLst>
            <pc:docMk/>
            <pc:sldMk cId="2882535276" sldId="435"/>
            <ac:picMk id="4" creationId="{FCCA8969-4174-AE73-7ED9-20AC1A8258FB}"/>
          </ac:picMkLst>
        </pc:picChg>
      </pc:sldChg>
      <pc:sldChg chg="addSp delSp modSp mod modNotesTx">
        <pc:chgData name="McHarg, Catherine" userId="88b8f76c-9ae3-4745-88eb-fe0667a22af5" providerId="ADAL" clId="{AFE2A11E-123E-4005-A554-CE7527125E1C}" dt="2024-11-14T13:49:43.312" v="6496" actId="962"/>
        <pc:sldMkLst>
          <pc:docMk/>
          <pc:sldMk cId="3402958853" sldId="436"/>
        </pc:sldMkLst>
        <pc:spChg chg="mod">
          <ac:chgData name="McHarg, Catherine" userId="88b8f76c-9ae3-4745-88eb-fe0667a22af5" providerId="ADAL" clId="{AFE2A11E-123E-4005-A554-CE7527125E1C}" dt="2024-11-14T11:10:55.356" v="4093" actId="27636"/>
          <ac:spMkLst>
            <pc:docMk/>
            <pc:sldMk cId="3402958853" sldId="436"/>
            <ac:spMk id="2" creationId="{EC92D50E-4771-5EFF-B5C7-1C282282E37B}"/>
          </ac:spMkLst>
        </pc:spChg>
        <pc:spChg chg="add mod">
          <ac:chgData name="McHarg, Catherine" userId="88b8f76c-9ae3-4745-88eb-fe0667a22af5" providerId="ADAL" clId="{AFE2A11E-123E-4005-A554-CE7527125E1C}" dt="2024-11-14T11:12:20.608" v="4287" actId="14100"/>
          <ac:spMkLst>
            <pc:docMk/>
            <pc:sldMk cId="3402958853" sldId="436"/>
            <ac:spMk id="6" creationId="{E1ED701C-A51A-63F1-3FBA-DCA0200CE18A}"/>
          </ac:spMkLst>
        </pc:spChg>
        <pc:picChg chg="del mod">
          <ac:chgData name="McHarg, Catherine" userId="88b8f76c-9ae3-4745-88eb-fe0667a22af5" providerId="ADAL" clId="{AFE2A11E-123E-4005-A554-CE7527125E1C}" dt="2024-11-14T11:04:40.637" v="4028" actId="478"/>
          <ac:picMkLst>
            <pc:docMk/>
            <pc:sldMk cId="3402958853" sldId="436"/>
            <ac:picMk id="4" creationId="{CC639F23-E329-6A15-1080-EB36381E8E1B}"/>
          </ac:picMkLst>
        </pc:picChg>
        <pc:picChg chg="add mod">
          <ac:chgData name="McHarg, Catherine" userId="88b8f76c-9ae3-4745-88eb-fe0667a22af5" providerId="ADAL" clId="{AFE2A11E-123E-4005-A554-CE7527125E1C}" dt="2024-11-14T13:49:43.312" v="6496" actId="962"/>
          <ac:picMkLst>
            <pc:docMk/>
            <pc:sldMk cId="3402958853" sldId="436"/>
            <ac:picMk id="5" creationId="{FAB06DC0-6C52-0A6D-7111-8DB37458A923}"/>
          </ac:picMkLst>
        </pc:picChg>
      </pc:sldChg>
      <pc:sldChg chg="modSp mod modAnim">
        <pc:chgData name="McHarg, Catherine" userId="88b8f76c-9ae3-4745-88eb-fe0667a22af5" providerId="ADAL" clId="{AFE2A11E-123E-4005-A554-CE7527125E1C}" dt="2024-11-14T12:23:29.852" v="4785"/>
        <pc:sldMkLst>
          <pc:docMk/>
          <pc:sldMk cId="2334209598" sldId="437"/>
        </pc:sldMkLst>
        <pc:spChg chg="mod">
          <ac:chgData name="McHarg, Catherine" userId="88b8f76c-9ae3-4745-88eb-fe0667a22af5" providerId="ADAL" clId="{AFE2A11E-123E-4005-A554-CE7527125E1C}" dt="2024-11-14T12:23:29.852" v="4785"/>
          <ac:spMkLst>
            <pc:docMk/>
            <pc:sldMk cId="2334209598" sldId="437"/>
            <ac:spMk id="2" creationId="{6CBFFC36-822B-479B-07E1-CE561D4E8DC7}"/>
          </ac:spMkLst>
        </pc:spChg>
        <pc:spChg chg="mod">
          <ac:chgData name="McHarg, Catherine" userId="88b8f76c-9ae3-4745-88eb-fe0667a22af5" providerId="ADAL" clId="{AFE2A11E-123E-4005-A554-CE7527125E1C}" dt="2024-11-14T11:15:49.097" v="4303" actId="20577"/>
          <ac:spMkLst>
            <pc:docMk/>
            <pc:sldMk cId="2334209598" sldId="437"/>
            <ac:spMk id="3" creationId="{E8BBAE42-7E4B-9DD2-4FE7-7359F59B150D}"/>
          </ac:spMkLst>
        </pc:spChg>
        <pc:spChg chg="mod">
          <ac:chgData name="McHarg, Catherine" userId="88b8f76c-9ae3-4745-88eb-fe0667a22af5" providerId="ADAL" clId="{AFE2A11E-123E-4005-A554-CE7527125E1C}" dt="2024-11-14T11:12:48.759" v="4288" actId="207"/>
          <ac:spMkLst>
            <pc:docMk/>
            <pc:sldMk cId="2334209598" sldId="437"/>
            <ac:spMk id="4" creationId="{97D32A2E-D082-B11C-06EC-CAE17FFDA7B4}"/>
          </ac:spMkLst>
        </pc:spChg>
      </pc:sldChg>
      <pc:sldChg chg="modSp mod modAnim">
        <pc:chgData name="McHarg, Catherine" userId="88b8f76c-9ae3-4745-88eb-fe0667a22af5" providerId="ADAL" clId="{AFE2A11E-123E-4005-A554-CE7527125E1C}" dt="2024-11-14T12:23:36.501" v="4788" actId="20577"/>
        <pc:sldMkLst>
          <pc:docMk/>
          <pc:sldMk cId="2991864396" sldId="438"/>
        </pc:sldMkLst>
        <pc:spChg chg="mod">
          <ac:chgData name="McHarg, Catherine" userId="88b8f76c-9ae3-4745-88eb-fe0667a22af5" providerId="ADAL" clId="{AFE2A11E-123E-4005-A554-CE7527125E1C}" dt="2024-11-14T12:23:36.501" v="4788" actId="20577"/>
          <ac:spMkLst>
            <pc:docMk/>
            <pc:sldMk cId="2991864396" sldId="438"/>
            <ac:spMk id="2" creationId="{6CBFFC36-822B-479B-07E1-CE561D4E8DC7}"/>
          </ac:spMkLst>
        </pc:spChg>
        <pc:spChg chg="mod">
          <ac:chgData name="McHarg, Catherine" userId="88b8f76c-9ae3-4745-88eb-fe0667a22af5" providerId="ADAL" clId="{AFE2A11E-123E-4005-A554-CE7527125E1C}" dt="2024-11-14T11:16:04.927" v="4307" actId="20577"/>
          <ac:spMkLst>
            <pc:docMk/>
            <pc:sldMk cId="2991864396" sldId="438"/>
            <ac:spMk id="3" creationId="{E8BBAE42-7E4B-9DD2-4FE7-7359F59B150D}"/>
          </ac:spMkLst>
        </pc:spChg>
        <pc:spChg chg="mod">
          <ac:chgData name="McHarg, Catherine" userId="88b8f76c-9ae3-4745-88eb-fe0667a22af5" providerId="ADAL" clId="{AFE2A11E-123E-4005-A554-CE7527125E1C}" dt="2024-11-14T11:16:19.775" v="4311" actId="207"/>
          <ac:spMkLst>
            <pc:docMk/>
            <pc:sldMk cId="2991864396" sldId="438"/>
            <ac:spMk id="4" creationId="{97D32A2E-D082-B11C-06EC-CAE17FFDA7B4}"/>
          </ac:spMkLst>
        </pc:spChg>
      </pc:sldChg>
      <pc:sldChg chg="addSp modSp mod modNotesTx">
        <pc:chgData name="McHarg, Catherine" userId="88b8f76c-9ae3-4745-88eb-fe0667a22af5" providerId="ADAL" clId="{AFE2A11E-123E-4005-A554-CE7527125E1C}" dt="2024-11-14T14:06:40.685" v="6648"/>
        <pc:sldMkLst>
          <pc:docMk/>
          <pc:sldMk cId="1217839716" sldId="439"/>
        </pc:sldMkLst>
        <pc:spChg chg="add mod ord">
          <ac:chgData name="McHarg, Catherine" userId="88b8f76c-9ae3-4745-88eb-fe0667a22af5" providerId="ADAL" clId="{AFE2A11E-123E-4005-A554-CE7527125E1C}" dt="2024-11-14T13:57:32.532" v="6593" actId="13244"/>
          <ac:spMkLst>
            <pc:docMk/>
            <pc:sldMk cId="1217839716" sldId="439"/>
            <ac:spMk id="3" creationId="{ACC3A7E1-3B80-5966-D268-980C9908C602}"/>
          </ac:spMkLst>
        </pc:spChg>
        <pc:picChg chg="mod">
          <ac:chgData name="McHarg, Catherine" userId="88b8f76c-9ae3-4745-88eb-fe0667a22af5" providerId="ADAL" clId="{AFE2A11E-123E-4005-A554-CE7527125E1C}" dt="2024-11-14T14:06:40.685" v="6648"/>
          <ac:picMkLst>
            <pc:docMk/>
            <pc:sldMk cId="1217839716" sldId="439"/>
            <ac:picMk id="7" creationId="{79B6FB85-ED5E-D75B-91D6-2EDC60E11150}"/>
          </ac:picMkLst>
        </pc:picChg>
      </pc:sldChg>
      <pc:sldChg chg="addSp modSp mod modNotesTx">
        <pc:chgData name="McHarg, Catherine" userId="88b8f76c-9ae3-4745-88eb-fe0667a22af5" providerId="ADAL" clId="{AFE2A11E-123E-4005-A554-CE7527125E1C}" dt="2024-11-14T14:06:01.223" v="6644"/>
        <pc:sldMkLst>
          <pc:docMk/>
          <pc:sldMk cId="3220414337" sldId="440"/>
        </pc:sldMkLst>
        <pc:spChg chg="add mod ord">
          <ac:chgData name="McHarg, Catherine" userId="88b8f76c-9ae3-4745-88eb-fe0667a22af5" providerId="ADAL" clId="{AFE2A11E-123E-4005-A554-CE7527125E1C}" dt="2024-11-14T13:57:39.112" v="6594" actId="13244"/>
          <ac:spMkLst>
            <pc:docMk/>
            <pc:sldMk cId="3220414337" sldId="440"/>
            <ac:spMk id="3" creationId="{82C12DD6-01CE-5FFF-FDB9-9E507FC6EB9B}"/>
          </ac:spMkLst>
        </pc:spChg>
        <pc:picChg chg="mod">
          <ac:chgData name="McHarg, Catherine" userId="88b8f76c-9ae3-4745-88eb-fe0667a22af5" providerId="ADAL" clId="{AFE2A11E-123E-4005-A554-CE7527125E1C}" dt="2024-11-14T14:06:01.223" v="6644"/>
          <ac:picMkLst>
            <pc:docMk/>
            <pc:sldMk cId="3220414337" sldId="440"/>
            <ac:picMk id="4" creationId="{87DE8F6A-B2A6-C324-2D1C-08FDCF3812BC}"/>
          </ac:picMkLst>
        </pc:picChg>
      </pc:sldChg>
      <pc:sldChg chg="addSp modSp mod modNotesTx">
        <pc:chgData name="McHarg, Catherine" userId="88b8f76c-9ae3-4745-88eb-fe0667a22af5" providerId="ADAL" clId="{AFE2A11E-123E-4005-A554-CE7527125E1C}" dt="2024-11-14T14:05:27.371" v="6640"/>
        <pc:sldMkLst>
          <pc:docMk/>
          <pc:sldMk cId="1386380757" sldId="441"/>
        </pc:sldMkLst>
        <pc:spChg chg="add mod ord">
          <ac:chgData name="McHarg, Catherine" userId="88b8f76c-9ae3-4745-88eb-fe0667a22af5" providerId="ADAL" clId="{AFE2A11E-123E-4005-A554-CE7527125E1C}" dt="2024-11-14T13:57:43.992" v="6595" actId="13244"/>
          <ac:spMkLst>
            <pc:docMk/>
            <pc:sldMk cId="1386380757" sldId="441"/>
            <ac:spMk id="3" creationId="{22120C2F-9705-D712-D7BA-820F1D5CFC6D}"/>
          </ac:spMkLst>
        </pc:spChg>
        <pc:picChg chg="mod">
          <ac:chgData name="McHarg, Catherine" userId="88b8f76c-9ae3-4745-88eb-fe0667a22af5" providerId="ADAL" clId="{AFE2A11E-123E-4005-A554-CE7527125E1C}" dt="2024-11-14T14:05:27.371" v="6640"/>
          <ac:picMkLst>
            <pc:docMk/>
            <pc:sldMk cId="1386380757" sldId="441"/>
            <ac:picMk id="4" creationId="{4E04B2D1-4D6D-AF4F-6BFB-9104AF2C4F5C}"/>
          </ac:picMkLst>
        </pc:picChg>
      </pc:sldChg>
      <pc:sldChg chg="addSp modSp mod modNotesTx">
        <pc:chgData name="McHarg, Catherine" userId="88b8f76c-9ae3-4745-88eb-fe0667a22af5" providerId="ADAL" clId="{AFE2A11E-123E-4005-A554-CE7527125E1C}" dt="2024-11-14T14:04:55.781" v="6636"/>
        <pc:sldMkLst>
          <pc:docMk/>
          <pc:sldMk cId="1035503958" sldId="442"/>
        </pc:sldMkLst>
        <pc:spChg chg="add mod ord">
          <ac:chgData name="McHarg, Catherine" userId="88b8f76c-9ae3-4745-88eb-fe0667a22af5" providerId="ADAL" clId="{AFE2A11E-123E-4005-A554-CE7527125E1C}" dt="2024-11-14T13:57:51.162" v="6596" actId="13244"/>
          <ac:spMkLst>
            <pc:docMk/>
            <pc:sldMk cId="1035503958" sldId="442"/>
            <ac:spMk id="3" creationId="{77FE8996-3527-E125-0401-DE4C0D4C7780}"/>
          </ac:spMkLst>
        </pc:spChg>
        <pc:picChg chg="mod">
          <ac:chgData name="McHarg, Catherine" userId="88b8f76c-9ae3-4745-88eb-fe0667a22af5" providerId="ADAL" clId="{AFE2A11E-123E-4005-A554-CE7527125E1C}" dt="2024-11-14T14:04:55.781" v="6636"/>
          <ac:picMkLst>
            <pc:docMk/>
            <pc:sldMk cId="1035503958" sldId="442"/>
            <ac:picMk id="4" creationId="{AF0C9B80-4ED4-1133-64E5-9777B4A7BD77}"/>
          </ac:picMkLst>
        </pc:picChg>
      </pc:sldChg>
      <pc:sldChg chg="addSp modSp mod modNotesTx">
        <pc:chgData name="McHarg, Catherine" userId="88b8f76c-9ae3-4745-88eb-fe0667a22af5" providerId="ADAL" clId="{AFE2A11E-123E-4005-A554-CE7527125E1C}" dt="2024-11-14T14:04:22.294" v="6632"/>
        <pc:sldMkLst>
          <pc:docMk/>
          <pc:sldMk cId="3028465472" sldId="443"/>
        </pc:sldMkLst>
        <pc:spChg chg="add mod">
          <ac:chgData name="McHarg, Catherine" userId="88b8f76c-9ae3-4745-88eb-fe0667a22af5" providerId="ADAL" clId="{AFE2A11E-123E-4005-A554-CE7527125E1C}" dt="2024-11-14T11:24:10.077" v="4345" actId="20577"/>
          <ac:spMkLst>
            <pc:docMk/>
            <pc:sldMk cId="3028465472" sldId="443"/>
            <ac:spMk id="3" creationId="{B0EA7610-1E92-C898-6CBB-79E6D5EE53B0}"/>
          </ac:spMkLst>
        </pc:spChg>
        <pc:picChg chg="mod">
          <ac:chgData name="McHarg, Catherine" userId="88b8f76c-9ae3-4745-88eb-fe0667a22af5" providerId="ADAL" clId="{AFE2A11E-123E-4005-A554-CE7527125E1C}" dt="2024-11-14T14:04:22.294" v="6632"/>
          <ac:picMkLst>
            <pc:docMk/>
            <pc:sldMk cId="3028465472" sldId="443"/>
            <ac:picMk id="4" creationId="{28E6996F-FFEC-F72E-A126-60CA2033ED9F}"/>
          </ac:picMkLst>
        </pc:picChg>
      </pc:sldChg>
      <pc:sldChg chg="addSp modSp mod modNotesTx">
        <pc:chgData name="McHarg, Catherine" userId="88b8f76c-9ae3-4745-88eb-fe0667a22af5" providerId="ADAL" clId="{AFE2A11E-123E-4005-A554-CE7527125E1C}" dt="2024-11-14T14:03:44.661" v="6628"/>
        <pc:sldMkLst>
          <pc:docMk/>
          <pc:sldMk cId="586785323" sldId="444"/>
        </pc:sldMkLst>
        <pc:spChg chg="add mod">
          <ac:chgData name="McHarg, Catherine" userId="88b8f76c-9ae3-4745-88eb-fe0667a22af5" providerId="ADAL" clId="{AFE2A11E-123E-4005-A554-CE7527125E1C}" dt="2024-11-14T13:47:10.632" v="6267" actId="962"/>
          <ac:spMkLst>
            <pc:docMk/>
            <pc:sldMk cId="586785323" sldId="444"/>
            <ac:spMk id="3" creationId="{9CE9934E-3F01-2C9D-499D-9D8188DB7ACC}"/>
          </ac:spMkLst>
        </pc:spChg>
        <pc:spChg chg="add mod ord">
          <ac:chgData name="McHarg, Catherine" userId="88b8f76c-9ae3-4745-88eb-fe0667a22af5" providerId="ADAL" clId="{AFE2A11E-123E-4005-A554-CE7527125E1C}" dt="2024-11-14T13:57:56.926" v="6597" actId="13244"/>
          <ac:spMkLst>
            <pc:docMk/>
            <pc:sldMk cId="586785323" sldId="444"/>
            <ac:spMk id="5" creationId="{9D02DB59-47DA-C614-71BF-F00A99339A7F}"/>
          </ac:spMkLst>
        </pc:spChg>
        <pc:picChg chg="mod">
          <ac:chgData name="McHarg, Catherine" userId="88b8f76c-9ae3-4745-88eb-fe0667a22af5" providerId="ADAL" clId="{AFE2A11E-123E-4005-A554-CE7527125E1C}" dt="2024-11-14T14:03:44.661" v="6628"/>
          <ac:picMkLst>
            <pc:docMk/>
            <pc:sldMk cId="586785323" sldId="444"/>
            <ac:picMk id="4" creationId="{D4409AE4-389F-AC2B-9B49-025A398B7B19}"/>
          </ac:picMkLst>
        </pc:picChg>
      </pc:sldChg>
      <pc:sldChg chg="modSp mod modAnim">
        <pc:chgData name="McHarg, Catherine" userId="88b8f76c-9ae3-4745-88eb-fe0667a22af5" providerId="ADAL" clId="{AFE2A11E-123E-4005-A554-CE7527125E1C}" dt="2024-11-14T12:23:47.885" v="4790"/>
        <pc:sldMkLst>
          <pc:docMk/>
          <pc:sldMk cId="2876539170" sldId="445"/>
        </pc:sldMkLst>
        <pc:spChg chg="mod">
          <ac:chgData name="McHarg, Catherine" userId="88b8f76c-9ae3-4745-88eb-fe0667a22af5" providerId="ADAL" clId="{AFE2A11E-123E-4005-A554-CE7527125E1C}" dt="2024-11-14T12:23:47.885" v="4790"/>
          <ac:spMkLst>
            <pc:docMk/>
            <pc:sldMk cId="2876539170" sldId="445"/>
            <ac:spMk id="2" creationId="{6CBFFC36-822B-479B-07E1-CE561D4E8DC7}"/>
          </ac:spMkLst>
        </pc:spChg>
        <pc:spChg chg="mod">
          <ac:chgData name="McHarg, Catherine" userId="88b8f76c-9ae3-4745-88eb-fe0667a22af5" providerId="ADAL" clId="{AFE2A11E-123E-4005-A554-CE7527125E1C}" dt="2024-11-14T11:24:50.838" v="4349" actId="207"/>
          <ac:spMkLst>
            <pc:docMk/>
            <pc:sldMk cId="2876539170" sldId="445"/>
            <ac:spMk id="4" creationId="{97D32A2E-D082-B11C-06EC-CAE17FFDA7B4}"/>
          </ac:spMkLst>
        </pc:spChg>
      </pc:sldChg>
      <pc:sldChg chg="modSp mod modAnim">
        <pc:chgData name="McHarg, Catherine" userId="88b8f76c-9ae3-4745-88eb-fe0667a22af5" providerId="ADAL" clId="{AFE2A11E-123E-4005-A554-CE7527125E1C}" dt="2024-11-14T12:23:53.302" v="4793" actId="20577"/>
        <pc:sldMkLst>
          <pc:docMk/>
          <pc:sldMk cId="2274297693" sldId="446"/>
        </pc:sldMkLst>
        <pc:spChg chg="mod">
          <ac:chgData name="McHarg, Catherine" userId="88b8f76c-9ae3-4745-88eb-fe0667a22af5" providerId="ADAL" clId="{AFE2A11E-123E-4005-A554-CE7527125E1C}" dt="2024-11-14T12:23:53.302" v="4793" actId="20577"/>
          <ac:spMkLst>
            <pc:docMk/>
            <pc:sldMk cId="2274297693" sldId="446"/>
            <ac:spMk id="2" creationId="{6CBFFC36-822B-479B-07E1-CE561D4E8DC7}"/>
          </ac:spMkLst>
        </pc:spChg>
        <pc:spChg chg="mod">
          <ac:chgData name="McHarg, Catherine" userId="88b8f76c-9ae3-4745-88eb-fe0667a22af5" providerId="ADAL" clId="{AFE2A11E-123E-4005-A554-CE7527125E1C}" dt="2024-11-14T11:25:21.718" v="4353" actId="207"/>
          <ac:spMkLst>
            <pc:docMk/>
            <pc:sldMk cId="2274297693" sldId="446"/>
            <ac:spMk id="4" creationId="{97D32A2E-D082-B11C-06EC-CAE17FFDA7B4}"/>
          </ac:spMkLst>
        </pc:spChg>
      </pc:sldChg>
      <pc:sldChg chg="addSp modSp mod modNotesTx">
        <pc:chgData name="McHarg, Catherine" userId="88b8f76c-9ae3-4745-88eb-fe0667a22af5" providerId="ADAL" clId="{AFE2A11E-123E-4005-A554-CE7527125E1C}" dt="2024-11-14T14:03:12.728" v="6622"/>
        <pc:sldMkLst>
          <pc:docMk/>
          <pc:sldMk cId="4147157489" sldId="447"/>
        </pc:sldMkLst>
        <pc:spChg chg="add mod ord">
          <ac:chgData name="McHarg, Catherine" userId="88b8f76c-9ae3-4745-88eb-fe0667a22af5" providerId="ADAL" clId="{AFE2A11E-123E-4005-A554-CE7527125E1C}" dt="2024-11-14T13:58:02.903" v="6598" actId="13244"/>
          <ac:spMkLst>
            <pc:docMk/>
            <pc:sldMk cId="4147157489" sldId="447"/>
            <ac:spMk id="3" creationId="{5D3D8791-D869-EE2C-06FB-C0D7888AD0FA}"/>
          </ac:spMkLst>
        </pc:spChg>
        <pc:picChg chg="mod">
          <ac:chgData name="McHarg, Catherine" userId="88b8f76c-9ae3-4745-88eb-fe0667a22af5" providerId="ADAL" clId="{AFE2A11E-123E-4005-A554-CE7527125E1C}" dt="2024-11-14T14:03:12.728" v="6622"/>
          <ac:picMkLst>
            <pc:docMk/>
            <pc:sldMk cId="4147157489" sldId="447"/>
            <ac:picMk id="4" creationId="{F3CAA807-E8FE-CC5F-D5B4-CE7F3EC94760}"/>
          </ac:picMkLst>
        </pc:picChg>
      </pc:sldChg>
      <pc:sldChg chg="modSp modNotesTx">
        <pc:chgData name="McHarg, Catherine" userId="88b8f76c-9ae3-4745-88eb-fe0667a22af5" providerId="ADAL" clId="{AFE2A11E-123E-4005-A554-CE7527125E1C}" dt="2024-11-14T14:01:27.777" v="6617"/>
        <pc:sldMkLst>
          <pc:docMk/>
          <pc:sldMk cId="392351895" sldId="448"/>
        </pc:sldMkLst>
        <pc:picChg chg="mod">
          <ac:chgData name="McHarg, Catherine" userId="88b8f76c-9ae3-4745-88eb-fe0667a22af5" providerId="ADAL" clId="{AFE2A11E-123E-4005-A554-CE7527125E1C}" dt="2024-11-14T14:01:27.777" v="6617"/>
          <ac:picMkLst>
            <pc:docMk/>
            <pc:sldMk cId="392351895" sldId="448"/>
            <ac:picMk id="4" creationId="{3B299FAC-F294-060B-26D2-0C47A27289E3}"/>
          </ac:picMkLst>
        </pc:picChg>
      </pc:sldChg>
      <pc:sldChg chg="modSp mod">
        <pc:chgData name="McHarg, Catherine" userId="88b8f76c-9ae3-4745-88eb-fe0667a22af5" providerId="ADAL" clId="{AFE2A11E-123E-4005-A554-CE7527125E1C}" dt="2024-11-14T11:34:08.481" v="4547" actId="207"/>
        <pc:sldMkLst>
          <pc:docMk/>
          <pc:sldMk cId="4178016139" sldId="449"/>
        </pc:sldMkLst>
        <pc:spChg chg="mod">
          <ac:chgData name="McHarg, Catherine" userId="88b8f76c-9ae3-4745-88eb-fe0667a22af5" providerId="ADAL" clId="{AFE2A11E-123E-4005-A554-CE7527125E1C}" dt="2024-11-14T11:34:08.481" v="4547" actId="207"/>
          <ac:spMkLst>
            <pc:docMk/>
            <pc:sldMk cId="4178016139" sldId="449"/>
            <ac:spMk id="4" creationId="{97D32A2E-D082-B11C-06EC-CAE17FFDA7B4}"/>
          </ac:spMkLst>
        </pc:spChg>
      </pc:sldChg>
      <pc:sldChg chg="modSp mod modNotesTx">
        <pc:chgData name="McHarg, Catherine" userId="88b8f76c-9ae3-4745-88eb-fe0667a22af5" providerId="ADAL" clId="{AFE2A11E-123E-4005-A554-CE7527125E1C}" dt="2024-11-14T14:00:30.942" v="6611" actId="20577"/>
        <pc:sldMkLst>
          <pc:docMk/>
          <pc:sldMk cId="440435365" sldId="450"/>
        </pc:sldMkLst>
        <pc:spChg chg="mod">
          <ac:chgData name="McHarg, Catherine" userId="88b8f76c-9ae3-4745-88eb-fe0667a22af5" providerId="ADAL" clId="{AFE2A11E-123E-4005-A554-CE7527125E1C}" dt="2024-11-14T13:47:48.283" v="6344" actId="962"/>
          <ac:spMkLst>
            <pc:docMk/>
            <pc:sldMk cId="440435365" sldId="450"/>
            <ac:spMk id="5" creationId="{2B6C81E0-B9CE-ADA0-9BF9-7AA93C2878A6}"/>
          </ac:spMkLst>
        </pc:spChg>
        <pc:picChg chg="mod">
          <ac:chgData name="McHarg, Catherine" userId="88b8f76c-9ae3-4745-88eb-fe0667a22af5" providerId="ADAL" clId="{AFE2A11E-123E-4005-A554-CE7527125E1C}" dt="2024-11-14T14:00:26.622" v="6607"/>
          <ac:picMkLst>
            <pc:docMk/>
            <pc:sldMk cId="440435365" sldId="450"/>
            <ac:picMk id="4" creationId="{54A40C52-9368-1474-A886-4E3E1DC05EB0}"/>
          </ac:picMkLst>
        </pc:picChg>
      </pc:sldChg>
      <pc:sldChg chg="modSp mod modAnim">
        <pc:chgData name="McHarg, Catherine" userId="88b8f76c-9ae3-4745-88eb-fe0667a22af5" providerId="ADAL" clId="{AFE2A11E-123E-4005-A554-CE7527125E1C}" dt="2024-11-14T11:44:22.054" v="4555" actId="20577"/>
        <pc:sldMkLst>
          <pc:docMk/>
          <pc:sldMk cId="3020354638" sldId="451"/>
        </pc:sldMkLst>
        <pc:spChg chg="mod">
          <ac:chgData name="McHarg, Catherine" userId="88b8f76c-9ae3-4745-88eb-fe0667a22af5" providerId="ADAL" clId="{AFE2A11E-123E-4005-A554-CE7527125E1C}" dt="2024-11-14T11:44:22.054" v="4555" actId="20577"/>
          <ac:spMkLst>
            <pc:docMk/>
            <pc:sldMk cId="3020354638" sldId="451"/>
            <ac:spMk id="3" creationId="{E8BBAE42-7E4B-9DD2-4FE7-7359F59B150D}"/>
          </ac:spMkLst>
        </pc:spChg>
        <pc:spChg chg="mod">
          <ac:chgData name="McHarg, Catherine" userId="88b8f76c-9ae3-4745-88eb-fe0667a22af5" providerId="ADAL" clId="{AFE2A11E-123E-4005-A554-CE7527125E1C}" dt="2024-11-14T11:42:53.480" v="4551" actId="14100"/>
          <ac:spMkLst>
            <pc:docMk/>
            <pc:sldMk cId="3020354638" sldId="451"/>
            <ac:spMk id="4" creationId="{97D32A2E-D082-B11C-06EC-CAE17FFDA7B4}"/>
          </ac:spMkLst>
        </pc:spChg>
      </pc:sldChg>
      <pc:sldChg chg="addSp modSp mod modAnim modNotesTx">
        <pc:chgData name="McHarg, Catherine" userId="88b8f76c-9ae3-4745-88eb-fe0667a22af5" providerId="ADAL" clId="{AFE2A11E-123E-4005-A554-CE7527125E1C}" dt="2024-11-14T13:59:04.422" v="6602"/>
        <pc:sldMkLst>
          <pc:docMk/>
          <pc:sldMk cId="3251600533" sldId="452"/>
        </pc:sldMkLst>
        <pc:spChg chg="add mod">
          <ac:chgData name="McHarg, Catherine" userId="88b8f76c-9ae3-4745-88eb-fe0667a22af5" providerId="ADAL" clId="{AFE2A11E-123E-4005-A554-CE7527125E1C}" dt="2024-11-14T11:47:50.390" v="4572" actId="164"/>
          <ac:spMkLst>
            <pc:docMk/>
            <pc:sldMk cId="3251600533" sldId="452"/>
            <ac:spMk id="3" creationId="{FC5E2BFF-712B-515E-9E7F-858F47530FC4}"/>
          </ac:spMkLst>
        </pc:spChg>
        <pc:spChg chg="add mod">
          <ac:chgData name="McHarg, Catherine" userId="88b8f76c-9ae3-4745-88eb-fe0667a22af5" providerId="ADAL" clId="{AFE2A11E-123E-4005-A554-CE7527125E1C}" dt="2024-11-14T11:47:50.390" v="4572" actId="164"/>
          <ac:spMkLst>
            <pc:docMk/>
            <pc:sldMk cId="3251600533" sldId="452"/>
            <ac:spMk id="5" creationId="{8FFBA4FE-269A-972C-E8D3-7AB3C6D510DB}"/>
          </ac:spMkLst>
        </pc:spChg>
        <pc:spChg chg="add mod">
          <ac:chgData name="McHarg, Catherine" userId="88b8f76c-9ae3-4745-88eb-fe0667a22af5" providerId="ADAL" clId="{AFE2A11E-123E-4005-A554-CE7527125E1C}" dt="2024-11-14T11:47:50.390" v="4572" actId="164"/>
          <ac:spMkLst>
            <pc:docMk/>
            <pc:sldMk cId="3251600533" sldId="452"/>
            <ac:spMk id="6" creationId="{0C617EAC-CCBE-5438-F6AE-A234164EC11F}"/>
          </ac:spMkLst>
        </pc:spChg>
        <pc:spChg chg="add mod">
          <ac:chgData name="McHarg, Catherine" userId="88b8f76c-9ae3-4745-88eb-fe0667a22af5" providerId="ADAL" clId="{AFE2A11E-123E-4005-A554-CE7527125E1C}" dt="2024-11-14T11:50:51.589" v="4629" actId="164"/>
          <ac:spMkLst>
            <pc:docMk/>
            <pc:sldMk cId="3251600533" sldId="452"/>
            <ac:spMk id="8" creationId="{4AA1FBD0-2F13-2B88-1B68-9906284E1F28}"/>
          </ac:spMkLst>
        </pc:spChg>
        <pc:spChg chg="add mod">
          <ac:chgData name="McHarg, Catherine" userId="88b8f76c-9ae3-4745-88eb-fe0667a22af5" providerId="ADAL" clId="{AFE2A11E-123E-4005-A554-CE7527125E1C}" dt="2024-11-14T11:52:45.172" v="4647" actId="164"/>
          <ac:spMkLst>
            <pc:docMk/>
            <pc:sldMk cId="3251600533" sldId="452"/>
            <ac:spMk id="10" creationId="{D51AA295-9A9A-E2A4-ADAD-F60497170BCA}"/>
          </ac:spMkLst>
        </pc:spChg>
        <pc:spChg chg="add mod">
          <ac:chgData name="McHarg, Catherine" userId="88b8f76c-9ae3-4745-88eb-fe0667a22af5" providerId="ADAL" clId="{AFE2A11E-123E-4005-A554-CE7527125E1C}" dt="2024-11-14T11:52:45.172" v="4647" actId="164"/>
          <ac:spMkLst>
            <pc:docMk/>
            <pc:sldMk cId="3251600533" sldId="452"/>
            <ac:spMk id="11" creationId="{7395001F-F630-8900-0478-3F13F70A4650}"/>
          </ac:spMkLst>
        </pc:spChg>
        <pc:grpChg chg="add mod">
          <ac:chgData name="McHarg, Catherine" userId="88b8f76c-9ae3-4745-88eb-fe0667a22af5" providerId="ADAL" clId="{AFE2A11E-123E-4005-A554-CE7527125E1C}" dt="2024-11-14T11:50:51.589" v="4629" actId="164"/>
          <ac:grpSpMkLst>
            <pc:docMk/>
            <pc:sldMk cId="3251600533" sldId="452"/>
            <ac:grpSpMk id="7" creationId="{3EA6A445-C9F0-C625-B5A1-17E3769AB4DB}"/>
          </ac:grpSpMkLst>
        </pc:grpChg>
        <pc:grpChg chg="add mod">
          <ac:chgData name="McHarg, Catherine" userId="88b8f76c-9ae3-4745-88eb-fe0667a22af5" providerId="ADAL" clId="{AFE2A11E-123E-4005-A554-CE7527125E1C}" dt="2024-11-14T13:47:54.242" v="6345" actId="962"/>
          <ac:grpSpMkLst>
            <pc:docMk/>
            <pc:sldMk cId="3251600533" sldId="452"/>
            <ac:grpSpMk id="9" creationId="{92327D8C-CFAC-665A-A39B-6C6F10083AA3}"/>
          </ac:grpSpMkLst>
        </pc:grpChg>
        <pc:grpChg chg="add mod">
          <ac:chgData name="McHarg, Catherine" userId="88b8f76c-9ae3-4745-88eb-fe0667a22af5" providerId="ADAL" clId="{AFE2A11E-123E-4005-A554-CE7527125E1C}" dt="2024-11-14T13:47:58.175" v="6346" actId="962"/>
          <ac:grpSpMkLst>
            <pc:docMk/>
            <pc:sldMk cId="3251600533" sldId="452"/>
            <ac:grpSpMk id="12" creationId="{7CC3F782-691B-6DDA-E703-60DF094A7E3E}"/>
          </ac:grpSpMkLst>
        </pc:grpChg>
        <pc:picChg chg="mod">
          <ac:chgData name="McHarg, Catherine" userId="88b8f76c-9ae3-4745-88eb-fe0667a22af5" providerId="ADAL" clId="{AFE2A11E-123E-4005-A554-CE7527125E1C}" dt="2024-11-14T13:59:00.607" v="6599"/>
          <ac:picMkLst>
            <pc:docMk/>
            <pc:sldMk cId="3251600533" sldId="452"/>
            <ac:picMk id="4" creationId="{F7BC174A-6020-BD63-4455-A36BF82F7A15}"/>
          </ac:picMkLst>
        </pc:picChg>
      </pc:sldChg>
      <pc:sldChg chg="addSp delSp modSp mod modAnim modNotesTx">
        <pc:chgData name="McHarg, Catherine" userId="88b8f76c-9ae3-4745-88eb-fe0667a22af5" providerId="ADAL" clId="{AFE2A11E-123E-4005-A554-CE7527125E1C}" dt="2024-11-14T13:59:54.993" v="6606"/>
        <pc:sldMkLst>
          <pc:docMk/>
          <pc:sldMk cId="149344038" sldId="453"/>
        </pc:sldMkLst>
        <pc:spChg chg="mod">
          <ac:chgData name="McHarg, Catherine" userId="88b8f76c-9ae3-4745-88eb-fe0667a22af5" providerId="ADAL" clId="{AFE2A11E-123E-4005-A554-CE7527125E1C}" dt="2024-11-14T11:48:01.399" v="4573"/>
          <ac:spMkLst>
            <pc:docMk/>
            <pc:sldMk cId="149344038" sldId="453"/>
            <ac:spMk id="5" creationId="{035D312A-3ACC-E2D4-97A5-79E9AD8F0A03}"/>
          </ac:spMkLst>
        </pc:spChg>
        <pc:spChg chg="mod">
          <ac:chgData name="McHarg, Catherine" userId="88b8f76c-9ae3-4745-88eb-fe0667a22af5" providerId="ADAL" clId="{AFE2A11E-123E-4005-A554-CE7527125E1C}" dt="2024-11-14T11:48:01.399" v="4573"/>
          <ac:spMkLst>
            <pc:docMk/>
            <pc:sldMk cId="149344038" sldId="453"/>
            <ac:spMk id="6" creationId="{2E244304-876C-A88C-83D7-5E9424A6539B}"/>
          </ac:spMkLst>
        </pc:spChg>
        <pc:spChg chg="mod">
          <ac:chgData name="McHarg, Catherine" userId="88b8f76c-9ae3-4745-88eb-fe0667a22af5" providerId="ADAL" clId="{AFE2A11E-123E-4005-A554-CE7527125E1C}" dt="2024-11-14T11:48:01.399" v="4573"/>
          <ac:spMkLst>
            <pc:docMk/>
            <pc:sldMk cId="149344038" sldId="453"/>
            <ac:spMk id="7" creationId="{D0C7D2BB-C680-AFC3-9A18-45E2E43BD011}"/>
          </ac:spMkLst>
        </pc:spChg>
        <pc:spChg chg="add mod">
          <ac:chgData name="McHarg, Catherine" userId="88b8f76c-9ae3-4745-88eb-fe0667a22af5" providerId="ADAL" clId="{AFE2A11E-123E-4005-A554-CE7527125E1C}" dt="2024-11-14T11:53:11.722" v="4649" actId="164"/>
          <ac:spMkLst>
            <pc:docMk/>
            <pc:sldMk cId="149344038" sldId="453"/>
            <ac:spMk id="8" creationId="{90B21DA1-EDE2-F574-2A53-F9DD564F7B67}"/>
          </ac:spMkLst>
        </pc:spChg>
        <pc:spChg chg="add mod">
          <ac:chgData name="McHarg, Catherine" userId="88b8f76c-9ae3-4745-88eb-fe0667a22af5" providerId="ADAL" clId="{AFE2A11E-123E-4005-A554-CE7527125E1C}" dt="2024-11-14T11:56:06.238" v="4666" actId="164"/>
          <ac:spMkLst>
            <pc:docMk/>
            <pc:sldMk cId="149344038" sldId="453"/>
            <ac:spMk id="9" creationId="{6557AD5A-BD77-BC1B-2D79-ADAC934F68AA}"/>
          </ac:spMkLst>
        </pc:spChg>
        <pc:spChg chg="add del">
          <ac:chgData name="McHarg, Catherine" userId="88b8f76c-9ae3-4745-88eb-fe0667a22af5" providerId="ADAL" clId="{AFE2A11E-123E-4005-A554-CE7527125E1C}" dt="2024-11-14T11:53:47.229" v="4653" actId="478"/>
          <ac:spMkLst>
            <pc:docMk/>
            <pc:sldMk cId="149344038" sldId="453"/>
            <ac:spMk id="11" creationId="{34E68AAE-5D81-16E8-7AF7-6321E021CCC3}"/>
          </ac:spMkLst>
        </pc:spChg>
        <pc:spChg chg="add mod">
          <ac:chgData name="McHarg, Catherine" userId="88b8f76c-9ae3-4745-88eb-fe0667a22af5" providerId="ADAL" clId="{AFE2A11E-123E-4005-A554-CE7527125E1C}" dt="2024-11-14T11:56:06.238" v="4666" actId="164"/>
          <ac:spMkLst>
            <pc:docMk/>
            <pc:sldMk cId="149344038" sldId="453"/>
            <ac:spMk id="12" creationId="{5A28CE67-7D0C-7BB0-47E0-235EF587FBEE}"/>
          </ac:spMkLst>
        </pc:spChg>
        <pc:grpChg chg="add mod">
          <ac:chgData name="McHarg, Catherine" userId="88b8f76c-9ae3-4745-88eb-fe0667a22af5" providerId="ADAL" clId="{AFE2A11E-123E-4005-A554-CE7527125E1C}" dt="2024-11-14T11:53:11.722" v="4649" actId="164"/>
          <ac:grpSpMkLst>
            <pc:docMk/>
            <pc:sldMk cId="149344038" sldId="453"/>
            <ac:grpSpMk id="3" creationId="{9D1ACFF1-0B5A-E1CC-346B-920096398EC8}"/>
          </ac:grpSpMkLst>
        </pc:grpChg>
        <pc:grpChg chg="add mod">
          <ac:chgData name="McHarg, Catherine" userId="88b8f76c-9ae3-4745-88eb-fe0667a22af5" providerId="ADAL" clId="{AFE2A11E-123E-4005-A554-CE7527125E1C}" dt="2024-11-14T13:48:02.283" v="6347" actId="962"/>
          <ac:grpSpMkLst>
            <pc:docMk/>
            <pc:sldMk cId="149344038" sldId="453"/>
            <ac:grpSpMk id="10" creationId="{3A63062C-8355-E7F1-060E-5D7F25FAA9C9}"/>
          </ac:grpSpMkLst>
        </pc:grpChg>
        <pc:grpChg chg="add mod">
          <ac:chgData name="McHarg, Catherine" userId="88b8f76c-9ae3-4745-88eb-fe0667a22af5" providerId="ADAL" clId="{AFE2A11E-123E-4005-A554-CE7527125E1C}" dt="2024-11-14T13:48:05.953" v="6348" actId="962"/>
          <ac:grpSpMkLst>
            <pc:docMk/>
            <pc:sldMk cId="149344038" sldId="453"/>
            <ac:grpSpMk id="13" creationId="{1076FC70-E4C0-A96A-911E-6899D23EA996}"/>
          </ac:grpSpMkLst>
        </pc:grpChg>
        <pc:picChg chg="mod">
          <ac:chgData name="McHarg, Catherine" userId="88b8f76c-9ae3-4745-88eb-fe0667a22af5" providerId="ADAL" clId="{AFE2A11E-123E-4005-A554-CE7527125E1C}" dt="2024-11-14T13:59:51.282" v="6603"/>
          <ac:picMkLst>
            <pc:docMk/>
            <pc:sldMk cId="149344038" sldId="453"/>
            <ac:picMk id="4" creationId="{38DA724C-B2BC-7768-424F-54815E131294}"/>
          </ac:picMkLst>
        </pc:picChg>
      </pc:sldChg>
      <pc:sldChg chg="del">
        <pc:chgData name="McHarg, Catherine" userId="88b8f76c-9ae3-4745-88eb-fe0667a22af5" providerId="ADAL" clId="{AFE2A11E-123E-4005-A554-CE7527125E1C}" dt="2024-11-14T12:17:25.115" v="4695" actId="47"/>
        <pc:sldMkLst>
          <pc:docMk/>
          <pc:sldMk cId="3258095584" sldId="454"/>
        </pc:sldMkLst>
      </pc:sldChg>
      <pc:sldChg chg="addSp delSp modSp new mod modClrScheme chgLayout">
        <pc:chgData name="McHarg, Catherine" userId="88b8f76c-9ae3-4745-88eb-fe0667a22af5" providerId="ADAL" clId="{AFE2A11E-123E-4005-A554-CE7527125E1C}" dt="2024-11-14T14:55:00.137" v="6841" actId="700"/>
        <pc:sldMkLst>
          <pc:docMk/>
          <pc:sldMk cId="5968918" sldId="455"/>
        </pc:sldMkLst>
        <pc:spChg chg="mod ord">
          <ac:chgData name="McHarg, Catherine" userId="88b8f76c-9ae3-4745-88eb-fe0667a22af5" providerId="ADAL" clId="{AFE2A11E-123E-4005-A554-CE7527125E1C}" dt="2024-11-14T14:55:00.137" v="6841" actId="700"/>
          <ac:spMkLst>
            <pc:docMk/>
            <pc:sldMk cId="5968918" sldId="455"/>
            <ac:spMk id="2" creationId="{A2414B83-B7A4-78B7-2C8D-CC039BF56859}"/>
          </ac:spMkLst>
        </pc:spChg>
        <pc:spChg chg="del mod ord">
          <ac:chgData name="McHarg, Catherine" userId="88b8f76c-9ae3-4745-88eb-fe0667a22af5" providerId="ADAL" clId="{AFE2A11E-123E-4005-A554-CE7527125E1C}" dt="2024-11-14T14:55:00.137" v="6841" actId="700"/>
          <ac:spMkLst>
            <pc:docMk/>
            <pc:sldMk cId="5968918" sldId="455"/>
            <ac:spMk id="3" creationId="{A8EB5913-C426-67D2-FA9A-DBD4CDA91C30}"/>
          </ac:spMkLst>
        </pc:spChg>
        <pc:spChg chg="mod ord">
          <ac:chgData name="McHarg, Catherine" userId="88b8f76c-9ae3-4745-88eb-fe0667a22af5" providerId="ADAL" clId="{AFE2A11E-123E-4005-A554-CE7527125E1C}" dt="2024-11-14T14:55:00.137" v="6841" actId="700"/>
          <ac:spMkLst>
            <pc:docMk/>
            <pc:sldMk cId="5968918" sldId="455"/>
            <ac:spMk id="4" creationId="{41D2D672-63ED-0860-6DDC-541E5A8292C6}"/>
          </ac:spMkLst>
        </pc:spChg>
        <pc:spChg chg="del">
          <ac:chgData name="McHarg, Catherine" userId="88b8f76c-9ae3-4745-88eb-fe0667a22af5" providerId="ADAL" clId="{AFE2A11E-123E-4005-A554-CE7527125E1C}" dt="2024-11-14T14:55:00.137" v="6841" actId="700"/>
          <ac:spMkLst>
            <pc:docMk/>
            <pc:sldMk cId="5968918" sldId="455"/>
            <ac:spMk id="5" creationId="{E5F0DA95-DA60-172A-B94B-6DB5735A3B47}"/>
          </ac:spMkLst>
        </pc:spChg>
        <pc:spChg chg="del">
          <ac:chgData name="McHarg, Catherine" userId="88b8f76c-9ae3-4745-88eb-fe0667a22af5" providerId="ADAL" clId="{AFE2A11E-123E-4005-A554-CE7527125E1C}" dt="2024-11-14T14:55:00.137" v="6841" actId="700"/>
          <ac:spMkLst>
            <pc:docMk/>
            <pc:sldMk cId="5968918" sldId="455"/>
            <ac:spMk id="6" creationId="{CBE1E55B-EC6F-350D-7461-50A444A2EBD2}"/>
          </ac:spMkLst>
        </pc:spChg>
        <pc:spChg chg="add mod ord">
          <ac:chgData name="McHarg, Catherine" userId="88b8f76c-9ae3-4745-88eb-fe0667a22af5" providerId="ADAL" clId="{AFE2A11E-123E-4005-A554-CE7527125E1C}" dt="2024-11-14T14:55:00.137" v="6841" actId="700"/>
          <ac:spMkLst>
            <pc:docMk/>
            <pc:sldMk cId="5968918" sldId="455"/>
            <ac:spMk id="7" creationId="{49AA9E42-4313-25EE-6866-CF3338D10D13}"/>
          </ac:spMkLst>
        </pc:spChg>
      </pc:sldChg>
      <pc:sldChg chg="addSp delSp modSp new mod modClrScheme chgLayout modNotesTx">
        <pc:chgData name="McHarg, Catherine" userId="88b8f76c-9ae3-4745-88eb-fe0667a22af5" providerId="ADAL" clId="{AFE2A11E-123E-4005-A554-CE7527125E1C}" dt="2024-11-14T13:48:55.013" v="6354" actId="962"/>
        <pc:sldMkLst>
          <pc:docMk/>
          <pc:sldMk cId="1714173499" sldId="456"/>
        </pc:sldMkLst>
        <pc:spChg chg="mod ord">
          <ac:chgData name="McHarg, Catherine" userId="88b8f76c-9ae3-4745-88eb-fe0667a22af5" providerId="ADAL" clId="{AFE2A11E-123E-4005-A554-CE7527125E1C}" dt="2024-11-13T14:05:33.635" v="30" actId="27636"/>
          <ac:spMkLst>
            <pc:docMk/>
            <pc:sldMk cId="1714173499" sldId="456"/>
            <ac:spMk id="2" creationId="{BA6003D5-310A-6A1F-78AC-C7480CD0293A}"/>
          </ac:spMkLst>
        </pc:spChg>
        <pc:spChg chg="del mod ord">
          <ac:chgData name="McHarg, Catherine" userId="88b8f76c-9ae3-4745-88eb-fe0667a22af5" providerId="ADAL" clId="{AFE2A11E-123E-4005-A554-CE7527125E1C}" dt="2024-11-13T14:05:24.263" v="27" actId="700"/>
          <ac:spMkLst>
            <pc:docMk/>
            <pc:sldMk cId="1714173499" sldId="456"/>
            <ac:spMk id="3" creationId="{DAFE32AD-BE17-426F-FB9A-9965434641F0}"/>
          </ac:spMkLst>
        </pc:spChg>
        <pc:spChg chg="add del mod ord">
          <ac:chgData name="McHarg, Catherine" userId="88b8f76c-9ae3-4745-88eb-fe0667a22af5" providerId="ADAL" clId="{AFE2A11E-123E-4005-A554-CE7527125E1C}" dt="2024-11-13T14:05:33.604" v="29" actId="700"/>
          <ac:spMkLst>
            <pc:docMk/>
            <pc:sldMk cId="1714173499" sldId="456"/>
            <ac:spMk id="4" creationId="{8EE27992-F460-740F-B939-3FA43E95D618}"/>
          </ac:spMkLst>
        </pc:spChg>
        <pc:spChg chg="add del mod ord">
          <ac:chgData name="McHarg, Catherine" userId="88b8f76c-9ae3-4745-88eb-fe0667a22af5" providerId="ADAL" clId="{AFE2A11E-123E-4005-A554-CE7527125E1C}" dt="2024-11-13T14:05:33.604" v="29" actId="700"/>
          <ac:spMkLst>
            <pc:docMk/>
            <pc:sldMk cId="1714173499" sldId="456"/>
            <ac:spMk id="5" creationId="{AFE56707-453E-4C92-48BF-3FD478CFE8AA}"/>
          </ac:spMkLst>
        </pc:spChg>
        <pc:spChg chg="add del mod ord">
          <ac:chgData name="McHarg, Catherine" userId="88b8f76c-9ae3-4745-88eb-fe0667a22af5" providerId="ADAL" clId="{AFE2A11E-123E-4005-A554-CE7527125E1C}" dt="2024-11-13T14:05:33.604" v="29" actId="700"/>
          <ac:spMkLst>
            <pc:docMk/>
            <pc:sldMk cId="1714173499" sldId="456"/>
            <ac:spMk id="6" creationId="{42F68BC1-EFE2-3425-2A74-ACCB58BD56CD}"/>
          </ac:spMkLst>
        </pc:spChg>
        <pc:spChg chg="add del mod ord">
          <ac:chgData name="McHarg, Catherine" userId="88b8f76c-9ae3-4745-88eb-fe0667a22af5" providerId="ADAL" clId="{AFE2A11E-123E-4005-A554-CE7527125E1C}" dt="2024-11-13T14:05:33.604" v="29" actId="700"/>
          <ac:spMkLst>
            <pc:docMk/>
            <pc:sldMk cId="1714173499" sldId="456"/>
            <ac:spMk id="7" creationId="{4D13823D-86F0-1D51-BCCC-FDA1D66739F8}"/>
          </ac:spMkLst>
        </pc:spChg>
        <pc:spChg chg="add del mod ord">
          <ac:chgData name="McHarg, Catherine" userId="88b8f76c-9ae3-4745-88eb-fe0667a22af5" providerId="ADAL" clId="{AFE2A11E-123E-4005-A554-CE7527125E1C}" dt="2024-11-13T14:05:33.604" v="29" actId="700"/>
          <ac:spMkLst>
            <pc:docMk/>
            <pc:sldMk cId="1714173499" sldId="456"/>
            <ac:spMk id="8" creationId="{42ACFC35-699E-A7EE-A147-1C050B37055C}"/>
          </ac:spMkLst>
        </pc:spChg>
        <pc:spChg chg="add del mod ord">
          <ac:chgData name="McHarg, Catherine" userId="88b8f76c-9ae3-4745-88eb-fe0667a22af5" providerId="ADAL" clId="{AFE2A11E-123E-4005-A554-CE7527125E1C}" dt="2024-11-13T14:05:33.604" v="29" actId="700"/>
          <ac:spMkLst>
            <pc:docMk/>
            <pc:sldMk cId="1714173499" sldId="456"/>
            <ac:spMk id="9" creationId="{1619FCB3-0F7E-87A3-8146-C5A105718192}"/>
          </ac:spMkLst>
        </pc:spChg>
        <pc:spChg chg="add del mod ord">
          <ac:chgData name="McHarg, Catherine" userId="88b8f76c-9ae3-4745-88eb-fe0667a22af5" providerId="ADAL" clId="{AFE2A11E-123E-4005-A554-CE7527125E1C}" dt="2024-11-13T14:05:33.604" v="29" actId="700"/>
          <ac:spMkLst>
            <pc:docMk/>
            <pc:sldMk cId="1714173499" sldId="456"/>
            <ac:spMk id="10" creationId="{625E724C-9E89-D358-9B6A-B4702DF12160}"/>
          </ac:spMkLst>
        </pc:spChg>
        <pc:spChg chg="add del mod ord">
          <ac:chgData name="McHarg, Catherine" userId="88b8f76c-9ae3-4745-88eb-fe0667a22af5" providerId="ADAL" clId="{AFE2A11E-123E-4005-A554-CE7527125E1C}" dt="2024-11-13T14:16:05.285" v="31" actId="931"/>
          <ac:spMkLst>
            <pc:docMk/>
            <pc:sldMk cId="1714173499" sldId="456"/>
            <ac:spMk id="11" creationId="{E2D1E0FB-7D97-FB35-44CD-3337BD5EAFB1}"/>
          </ac:spMkLst>
        </pc:spChg>
        <pc:spChg chg="add mod ord">
          <ac:chgData name="McHarg, Catherine" userId="88b8f76c-9ae3-4745-88eb-fe0667a22af5" providerId="ADAL" clId="{AFE2A11E-123E-4005-A554-CE7527125E1C}" dt="2024-11-14T13:48:38.926" v="6352" actId="207"/>
          <ac:spMkLst>
            <pc:docMk/>
            <pc:sldMk cId="1714173499" sldId="456"/>
            <ac:spMk id="12" creationId="{69EC90E4-8248-441C-1F96-58F4532CDDD9}"/>
          </ac:spMkLst>
        </pc:spChg>
        <pc:spChg chg="add mod ord">
          <ac:chgData name="McHarg, Catherine" userId="88b8f76c-9ae3-4745-88eb-fe0667a22af5" providerId="ADAL" clId="{AFE2A11E-123E-4005-A554-CE7527125E1C}" dt="2024-11-14T13:48:30.862" v="6351" actId="207"/>
          <ac:spMkLst>
            <pc:docMk/>
            <pc:sldMk cId="1714173499" sldId="456"/>
            <ac:spMk id="13" creationId="{83DD57BA-E070-B1DC-BB25-B3B8BEE8E9C5}"/>
          </ac:spMkLst>
        </pc:spChg>
        <pc:spChg chg="add del mod ord">
          <ac:chgData name="McHarg, Catherine" userId="88b8f76c-9ae3-4745-88eb-fe0667a22af5" providerId="ADAL" clId="{AFE2A11E-123E-4005-A554-CE7527125E1C}" dt="2024-11-13T14:16:48.616" v="134" actId="931"/>
          <ac:spMkLst>
            <pc:docMk/>
            <pc:sldMk cId="1714173499" sldId="456"/>
            <ac:spMk id="14" creationId="{5C4F2DC9-7509-2935-029C-EDFA37378963}"/>
          </ac:spMkLst>
        </pc:spChg>
        <pc:spChg chg="add mod ord">
          <ac:chgData name="McHarg, Catherine" userId="88b8f76c-9ae3-4745-88eb-fe0667a22af5" providerId="ADAL" clId="{AFE2A11E-123E-4005-A554-CE7527125E1C}" dt="2024-11-14T12:24:48.502" v="4814" actId="962"/>
          <ac:spMkLst>
            <pc:docMk/>
            <pc:sldMk cId="1714173499" sldId="456"/>
            <ac:spMk id="15" creationId="{E2673DE9-FDC6-C9C7-8BFA-91D0D6C4DDA6}"/>
          </ac:spMkLst>
        </pc:spChg>
        <pc:spChg chg="add mod ord">
          <ac:chgData name="McHarg, Catherine" userId="88b8f76c-9ae3-4745-88eb-fe0667a22af5" providerId="ADAL" clId="{AFE2A11E-123E-4005-A554-CE7527125E1C}" dt="2024-11-14T12:24:53.251" v="4815" actId="962"/>
          <ac:spMkLst>
            <pc:docMk/>
            <pc:sldMk cId="1714173499" sldId="456"/>
            <ac:spMk id="16" creationId="{97ADA90F-6233-6138-7570-B37728333059}"/>
          </ac:spMkLst>
        </pc:spChg>
        <pc:picChg chg="add mod">
          <ac:chgData name="McHarg, Catherine" userId="88b8f76c-9ae3-4745-88eb-fe0667a22af5" providerId="ADAL" clId="{AFE2A11E-123E-4005-A554-CE7527125E1C}" dt="2024-11-13T14:16:37.207" v="133" actId="962"/>
          <ac:picMkLst>
            <pc:docMk/>
            <pc:sldMk cId="1714173499" sldId="456"/>
            <ac:picMk id="18" creationId="{D81B1038-88E2-44DC-4410-B1EF36D408F4}"/>
          </ac:picMkLst>
        </pc:picChg>
        <pc:picChg chg="add mod modCrop">
          <ac:chgData name="McHarg, Catherine" userId="88b8f76c-9ae3-4745-88eb-fe0667a22af5" providerId="ADAL" clId="{AFE2A11E-123E-4005-A554-CE7527125E1C}" dt="2024-11-14T13:48:55.013" v="6354" actId="962"/>
          <ac:picMkLst>
            <pc:docMk/>
            <pc:sldMk cId="1714173499" sldId="456"/>
            <ac:picMk id="20" creationId="{7EFA6095-6BD0-97B9-D20E-0FF4A8704B3F}"/>
          </ac:picMkLst>
        </pc:picChg>
      </pc:sldChg>
      <pc:sldChg chg="addSp delSp modSp add mod modNotesTx">
        <pc:chgData name="McHarg, Catherine" userId="88b8f76c-9ae3-4745-88eb-fe0667a22af5" providerId="ADAL" clId="{AFE2A11E-123E-4005-A554-CE7527125E1C}" dt="2024-11-14T12:25:04.418" v="4817" actId="962"/>
        <pc:sldMkLst>
          <pc:docMk/>
          <pc:sldMk cId="2584946242" sldId="457"/>
        </pc:sldMkLst>
        <pc:spChg chg="mod">
          <ac:chgData name="McHarg, Catherine" userId="88b8f76c-9ae3-4745-88eb-fe0667a22af5" providerId="ADAL" clId="{AFE2A11E-123E-4005-A554-CE7527125E1C}" dt="2024-11-14T12:18:02.649" v="4698" actId="207"/>
          <ac:spMkLst>
            <pc:docMk/>
            <pc:sldMk cId="2584946242" sldId="457"/>
            <ac:spMk id="2" creationId="{DCADB543-5882-9FFB-6EA2-C257B9619677}"/>
          </ac:spMkLst>
        </pc:spChg>
        <pc:spChg chg="mod">
          <ac:chgData name="McHarg, Catherine" userId="88b8f76c-9ae3-4745-88eb-fe0667a22af5" providerId="ADAL" clId="{AFE2A11E-123E-4005-A554-CE7527125E1C}" dt="2024-11-13T14:51:58.671" v="1258" actId="20577"/>
          <ac:spMkLst>
            <pc:docMk/>
            <pc:sldMk cId="2584946242" sldId="457"/>
            <ac:spMk id="8" creationId="{CC5F0B00-A687-5023-2275-0CABCBF9ABA9}"/>
          </ac:spMkLst>
        </pc:spChg>
        <pc:spChg chg="add mod">
          <ac:chgData name="McHarg, Catherine" userId="88b8f76c-9ae3-4745-88eb-fe0667a22af5" providerId="ADAL" clId="{AFE2A11E-123E-4005-A554-CE7527125E1C}" dt="2024-11-14T12:25:01.102" v="4816" actId="962"/>
          <ac:spMkLst>
            <pc:docMk/>
            <pc:sldMk cId="2584946242" sldId="457"/>
            <ac:spMk id="12" creationId="{A0D4E4A4-FEE4-F36B-5247-548EBFC95340}"/>
          </ac:spMkLst>
        </pc:spChg>
        <pc:spChg chg="add mod">
          <ac:chgData name="McHarg, Catherine" userId="88b8f76c-9ae3-4745-88eb-fe0667a22af5" providerId="ADAL" clId="{AFE2A11E-123E-4005-A554-CE7527125E1C}" dt="2024-11-14T12:25:04.418" v="4817" actId="962"/>
          <ac:spMkLst>
            <pc:docMk/>
            <pc:sldMk cId="2584946242" sldId="457"/>
            <ac:spMk id="13" creationId="{F8ED2050-C231-DABB-CF22-1065290CBF39}"/>
          </ac:spMkLst>
        </pc:spChg>
        <pc:grpChg chg="del">
          <ac:chgData name="McHarg, Catherine" userId="88b8f76c-9ae3-4745-88eb-fe0667a22af5" providerId="ADAL" clId="{AFE2A11E-123E-4005-A554-CE7527125E1C}" dt="2024-11-13T14:37:33.880" v="779" actId="478"/>
          <ac:grpSpMkLst>
            <pc:docMk/>
            <pc:sldMk cId="2584946242" sldId="457"/>
            <ac:grpSpMk id="4" creationId="{0174EBDB-C84F-20B3-BA25-EE0ABDEDC7E3}"/>
          </ac:grpSpMkLst>
        </pc:grpChg>
        <pc:picChg chg="add mod">
          <ac:chgData name="McHarg, Catherine" userId="88b8f76c-9ae3-4745-88eb-fe0667a22af5" providerId="ADAL" clId="{AFE2A11E-123E-4005-A554-CE7527125E1C}" dt="2024-11-13T14:38:38.580" v="866" actId="962"/>
          <ac:picMkLst>
            <pc:docMk/>
            <pc:sldMk cId="2584946242" sldId="457"/>
            <ac:picMk id="11" creationId="{607C919D-F7AF-C427-8517-659B1C118ECC}"/>
          </ac:picMkLst>
        </pc:picChg>
      </pc:sldChg>
      <pc:sldChg chg="addSp delSp modSp add mod modNotesTx">
        <pc:chgData name="McHarg, Catherine" userId="88b8f76c-9ae3-4745-88eb-fe0667a22af5" providerId="ADAL" clId="{AFE2A11E-123E-4005-A554-CE7527125E1C}" dt="2024-11-14T12:26:11.953" v="4921" actId="962"/>
        <pc:sldMkLst>
          <pc:docMk/>
          <pc:sldMk cId="1148606245" sldId="458"/>
        </pc:sldMkLst>
        <pc:spChg chg="mod">
          <ac:chgData name="McHarg, Catherine" userId="88b8f76c-9ae3-4745-88eb-fe0667a22af5" providerId="ADAL" clId="{AFE2A11E-123E-4005-A554-CE7527125E1C}" dt="2024-11-14T12:18:13.566" v="4701" actId="20577"/>
          <ac:spMkLst>
            <pc:docMk/>
            <pc:sldMk cId="1148606245" sldId="458"/>
            <ac:spMk id="2" creationId="{DCADB543-5882-9FFB-6EA2-C257B9619677}"/>
          </ac:spMkLst>
        </pc:spChg>
        <pc:spChg chg="mod">
          <ac:chgData name="McHarg, Catherine" userId="88b8f76c-9ae3-4745-88eb-fe0667a22af5" providerId="ADAL" clId="{AFE2A11E-123E-4005-A554-CE7527125E1C}" dt="2024-11-13T14:54:10.930" v="1335" actId="20577"/>
          <ac:spMkLst>
            <pc:docMk/>
            <pc:sldMk cId="1148606245" sldId="458"/>
            <ac:spMk id="8" creationId="{CC5F0B00-A687-5023-2275-0CABCBF9ABA9}"/>
          </ac:spMkLst>
        </pc:spChg>
        <pc:spChg chg="del">
          <ac:chgData name="McHarg, Catherine" userId="88b8f76c-9ae3-4745-88eb-fe0667a22af5" providerId="ADAL" clId="{AFE2A11E-123E-4005-A554-CE7527125E1C}" dt="2024-11-13T15:00:51.950" v="1338" actId="478"/>
          <ac:spMkLst>
            <pc:docMk/>
            <pc:sldMk cId="1148606245" sldId="458"/>
            <ac:spMk id="12" creationId="{A0D4E4A4-FEE4-F36B-5247-548EBFC95340}"/>
          </ac:spMkLst>
        </pc:spChg>
        <pc:spChg chg="del">
          <ac:chgData name="McHarg, Catherine" userId="88b8f76c-9ae3-4745-88eb-fe0667a22af5" providerId="ADAL" clId="{AFE2A11E-123E-4005-A554-CE7527125E1C}" dt="2024-11-13T15:00:50.380" v="1337" actId="478"/>
          <ac:spMkLst>
            <pc:docMk/>
            <pc:sldMk cId="1148606245" sldId="458"/>
            <ac:spMk id="13" creationId="{F8ED2050-C231-DABB-CF22-1065290CBF39}"/>
          </ac:spMkLst>
        </pc:spChg>
        <pc:picChg chg="add mod modCrop">
          <ac:chgData name="McHarg, Catherine" userId="88b8f76c-9ae3-4745-88eb-fe0667a22af5" providerId="ADAL" clId="{AFE2A11E-123E-4005-A554-CE7527125E1C}" dt="2024-11-14T12:26:11.953" v="4921" actId="962"/>
          <ac:picMkLst>
            <pc:docMk/>
            <pc:sldMk cId="1148606245" sldId="458"/>
            <ac:picMk id="5" creationId="{1F123884-DF7B-1F17-35FF-54130A772C3C}"/>
          </ac:picMkLst>
        </pc:picChg>
        <pc:picChg chg="del">
          <ac:chgData name="McHarg, Catherine" userId="88b8f76c-9ae3-4745-88eb-fe0667a22af5" providerId="ADAL" clId="{AFE2A11E-123E-4005-A554-CE7527125E1C}" dt="2024-11-13T15:00:47.100" v="1336" actId="478"/>
          <ac:picMkLst>
            <pc:docMk/>
            <pc:sldMk cId="1148606245" sldId="458"/>
            <ac:picMk id="11" creationId="{607C919D-F7AF-C427-8517-659B1C118ECC}"/>
          </ac:picMkLst>
        </pc:picChg>
      </pc:sldChg>
      <pc:sldChg chg="addSp delSp modSp add mod modAnim">
        <pc:chgData name="McHarg, Catherine" userId="88b8f76c-9ae3-4745-88eb-fe0667a22af5" providerId="ADAL" clId="{AFE2A11E-123E-4005-A554-CE7527125E1C}" dt="2024-11-14T12:27:32.753" v="5042" actId="962"/>
        <pc:sldMkLst>
          <pc:docMk/>
          <pc:sldMk cId="2014018713" sldId="459"/>
        </pc:sldMkLst>
        <pc:spChg chg="mod">
          <ac:chgData name="McHarg, Catherine" userId="88b8f76c-9ae3-4745-88eb-fe0667a22af5" providerId="ADAL" clId="{AFE2A11E-123E-4005-A554-CE7527125E1C}" dt="2024-11-14T12:18:23.432" v="4704" actId="20577"/>
          <ac:spMkLst>
            <pc:docMk/>
            <pc:sldMk cId="2014018713" sldId="459"/>
            <ac:spMk id="2" creationId="{DCADB543-5882-9FFB-6EA2-C257B9619677}"/>
          </ac:spMkLst>
        </pc:spChg>
        <pc:spChg chg="mod topLvl">
          <ac:chgData name="McHarg, Catherine" userId="88b8f76c-9ae3-4745-88eb-fe0667a22af5" providerId="ADAL" clId="{AFE2A11E-123E-4005-A554-CE7527125E1C}" dt="2024-11-13T15:09:20.514" v="1678" actId="338"/>
          <ac:spMkLst>
            <pc:docMk/>
            <pc:sldMk cId="2014018713" sldId="459"/>
            <ac:spMk id="7" creationId="{88D98DDB-86D0-8269-398A-DD3CBFB3AFBB}"/>
          </ac:spMkLst>
        </pc:spChg>
        <pc:spChg chg="mod topLvl">
          <ac:chgData name="McHarg, Catherine" userId="88b8f76c-9ae3-4745-88eb-fe0667a22af5" providerId="ADAL" clId="{AFE2A11E-123E-4005-A554-CE7527125E1C}" dt="2024-11-13T15:09:20.514" v="1678" actId="338"/>
          <ac:spMkLst>
            <pc:docMk/>
            <pc:sldMk cId="2014018713" sldId="459"/>
            <ac:spMk id="8" creationId="{CC5F0B00-A687-5023-2275-0CABCBF9ABA9}"/>
          </ac:spMkLst>
        </pc:spChg>
        <pc:spChg chg="add mod">
          <ac:chgData name="McHarg, Catherine" userId="88b8f76c-9ae3-4745-88eb-fe0667a22af5" providerId="ADAL" clId="{AFE2A11E-123E-4005-A554-CE7527125E1C}" dt="2024-11-14T12:27:28.852" v="5040" actId="962"/>
          <ac:spMkLst>
            <pc:docMk/>
            <pc:sldMk cId="2014018713" sldId="459"/>
            <ac:spMk id="11" creationId="{C305EA45-7E6F-BCA0-1B21-800E0653830A}"/>
          </ac:spMkLst>
        </pc:spChg>
        <pc:spChg chg="add mod">
          <ac:chgData name="McHarg, Catherine" userId="88b8f76c-9ae3-4745-88eb-fe0667a22af5" providerId="ADAL" clId="{AFE2A11E-123E-4005-A554-CE7527125E1C}" dt="2024-11-14T12:27:30.736" v="5041" actId="962"/>
          <ac:spMkLst>
            <pc:docMk/>
            <pc:sldMk cId="2014018713" sldId="459"/>
            <ac:spMk id="12" creationId="{12FA3FF6-2DDA-8EFA-B4B2-4D9A1A972BF7}"/>
          </ac:spMkLst>
        </pc:spChg>
        <pc:spChg chg="add mod">
          <ac:chgData name="McHarg, Catherine" userId="88b8f76c-9ae3-4745-88eb-fe0667a22af5" providerId="ADAL" clId="{AFE2A11E-123E-4005-A554-CE7527125E1C}" dt="2024-11-14T12:27:32.753" v="5042" actId="962"/>
          <ac:spMkLst>
            <pc:docMk/>
            <pc:sldMk cId="2014018713" sldId="459"/>
            <ac:spMk id="13" creationId="{9F6C95B7-084D-184B-C4E3-4BAF5057BE48}"/>
          </ac:spMkLst>
        </pc:spChg>
        <pc:grpChg chg="del mod">
          <ac:chgData name="McHarg, Catherine" userId="88b8f76c-9ae3-4745-88eb-fe0667a22af5" providerId="ADAL" clId="{AFE2A11E-123E-4005-A554-CE7527125E1C}" dt="2024-11-13T15:08:59.329" v="1676" actId="165"/>
          <ac:grpSpMkLst>
            <pc:docMk/>
            <pc:sldMk cId="2014018713" sldId="459"/>
            <ac:grpSpMk id="3" creationId="{31244E2A-008D-D280-971D-5FB9481766D6}"/>
          </ac:grpSpMkLst>
        </pc:grpChg>
        <pc:grpChg chg="add mod">
          <ac:chgData name="McHarg, Catherine" userId="88b8f76c-9ae3-4745-88eb-fe0667a22af5" providerId="ADAL" clId="{AFE2A11E-123E-4005-A554-CE7527125E1C}" dt="2024-11-14T12:26:29.186" v="4925" actId="962"/>
          <ac:grpSpMkLst>
            <pc:docMk/>
            <pc:sldMk cId="2014018713" sldId="459"/>
            <ac:grpSpMk id="10" creationId="{0370A55A-9939-B4B9-71E5-65197D0776E4}"/>
          </ac:grpSpMkLst>
        </pc:grpChg>
        <pc:picChg chg="del">
          <ac:chgData name="McHarg, Catherine" userId="88b8f76c-9ae3-4745-88eb-fe0667a22af5" providerId="ADAL" clId="{AFE2A11E-123E-4005-A554-CE7527125E1C}" dt="2024-11-13T15:06:05.225" v="1642" actId="478"/>
          <ac:picMkLst>
            <pc:docMk/>
            <pc:sldMk cId="2014018713" sldId="459"/>
            <ac:picMk id="5" creationId="{1F123884-DF7B-1F17-35FF-54130A772C3C}"/>
          </ac:picMkLst>
        </pc:picChg>
        <pc:picChg chg="add mod modCrop">
          <ac:chgData name="McHarg, Catherine" userId="88b8f76c-9ae3-4745-88eb-fe0667a22af5" providerId="ADAL" clId="{AFE2A11E-123E-4005-A554-CE7527125E1C}" dt="2024-11-14T12:27:19.536" v="5039" actId="962"/>
          <ac:picMkLst>
            <pc:docMk/>
            <pc:sldMk cId="2014018713" sldId="459"/>
            <ac:picMk id="6" creationId="{0199EC82-7BB4-6902-760E-4CFE3A4EC37A}"/>
          </ac:picMkLst>
        </pc:picChg>
        <pc:picChg chg="mod topLvl">
          <ac:chgData name="McHarg, Catherine" userId="88b8f76c-9ae3-4745-88eb-fe0667a22af5" providerId="ADAL" clId="{AFE2A11E-123E-4005-A554-CE7527125E1C}" dt="2024-11-13T15:09:20.514" v="1678" actId="338"/>
          <ac:picMkLst>
            <pc:docMk/>
            <pc:sldMk cId="2014018713" sldId="459"/>
            <ac:picMk id="9" creationId="{9CB3CCA2-8E67-B04C-D2C6-465E7CA1F6B5}"/>
          </ac:picMkLst>
        </pc:picChg>
      </pc:sldChg>
      <pc:sldChg chg="addSp delSp modSp add mod delAnim modAnim modNotesTx">
        <pc:chgData name="McHarg, Catherine" userId="88b8f76c-9ae3-4745-88eb-fe0667a22af5" providerId="ADAL" clId="{AFE2A11E-123E-4005-A554-CE7527125E1C}" dt="2024-11-14T12:28:23.103" v="5186" actId="962"/>
        <pc:sldMkLst>
          <pc:docMk/>
          <pc:sldMk cId="1696820659" sldId="460"/>
        </pc:sldMkLst>
        <pc:spChg chg="mod">
          <ac:chgData name="McHarg, Catherine" userId="88b8f76c-9ae3-4745-88eb-fe0667a22af5" providerId="ADAL" clId="{AFE2A11E-123E-4005-A554-CE7527125E1C}" dt="2024-11-14T12:18:32.099" v="4707" actId="20577"/>
          <ac:spMkLst>
            <pc:docMk/>
            <pc:sldMk cId="1696820659" sldId="460"/>
            <ac:spMk id="2" creationId="{DCADB543-5882-9FFB-6EA2-C257B9619677}"/>
          </ac:spMkLst>
        </pc:spChg>
        <pc:spChg chg="add mod">
          <ac:chgData name="McHarg, Catherine" userId="88b8f76c-9ae3-4745-88eb-fe0667a22af5" providerId="ADAL" clId="{AFE2A11E-123E-4005-A554-CE7527125E1C}" dt="2024-11-14T12:28:20.769" v="5185" actId="962"/>
          <ac:spMkLst>
            <pc:docMk/>
            <pc:sldMk cId="1696820659" sldId="460"/>
            <ac:spMk id="5" creationId="{5D8ADDE3-ABEE-17E2-3AD2-187005A964F7}"/>
          </ac:spMkLst>
        </pc:spChg>
        <pc:spChg chg="mod">
          <ac:chgData name="McHarg, Catherine" userId="88b8f76c-9ae3-4745-88eb-fe0667a22af5" providerId="ADAL" clId="{AFE2A11E-123E-4005-A554-CE7527125E1C}" dt="2024-11-13T15:24:43.436" v="1826" actId="14100"/>
          <ac:spMkLst>
            <pc:docMk/>
            <pc:sldMk cId="1696820659" sldId="460"/>
            <ac:spMk id="7" creationId="{88D98DDB-86D0-8269-398A-DD3CBFB3AFBB}"/>
          </ac:spMkLst>
        </pc:spChg>
        <pc:spChg chg="mod">
          <ac:chgData name="McHarg, Catherine" userId="88b8f76c-9ae3-4745-88eb-fe0667a22af5" providerId="ADAL" clId="{AFE2A11E-123E-4005-A554-CE7527125E1C}" dt="2024-11-13T15:26:13.356" v="1921" actId="20577"/>
          <ac:spMkLst>
            <pc:docMk/>
            <pc:sldMk cId="1696820659" sldId="460"/>
            <ac:spMk id="8" creationId="{CC5F0B00-A687-5023-2275-0CABCBF9ABA9}"/>
          </ac:spMkLst>
        </pc:spChg>
        <pc:spChg chg="del">
          <ac:chgData name="McHarg, Catherine" userId="88b8f76c-9ae3-4745-88eb-fe0667a22af5" providerId="ADAL" clId="{AFE2A11E-123E-4005-A554-CE7527125E1C}" dt="2024-11-13T15:20:50.875" v="1709" actId="478"/>
          <ac:spMkLst>
            <pc:docMk/>
            <pc:sldMk cId="1696820659" sldId="460"/>
            <ac:spMk id="11" creationId="{C305EA45-7E6F-BCA0-1B21-800E0653830A}"/>
          </ac:spMkLst>
        </pc:spChg>
        <pc:spChg chg="del">
          <ac:chgData name="McHarg, Catherine" userId="88b8f76c-9ae3-4745-88eb-fe0667a22af5" providerId="ADAL" clId="{AFE2A11E-123E-4005-A554-CE7527125E1C}" dt="2024-11-13T15:20:52.235" v="1710" actId="478"/>
          <ac:spMkLst>
            <pc:docMk/>
            <pc:sldMk cId="1696820659" sldId="460"/>
            <ac:spMk id="12" creationId="{12FA3FF6-2DDA-8EFA-B4B2-4D9A1A972BF7}"/>
          </ac:spMkLst>
        </pc:spChg>
        <pc:spChg chg="del">
          <ac:chgData name="McHarg, Catherine" userId="88b8f76c-9ae3-4745-88eb-fe0667a22af5" providerId="ADAL" clId="{AFE2A11E-123E-4005-A554-CE7527125E1C}" dt="2024-11-13T15:20:49.616" v="1708" actId="478"/>
          <ac:spMkLst>
            <pc:docMk/>
            <pc:sldMk cId="1696820659" sldId="460"/>
            <ac:spMk id="13" creationId="{9F6C95B7-084D-184B-C4E3-4BAF5057BE48}"/>
          </ac:spMkLst>
        </pc:spChg>
        <pc:spChg chg="add mod">
          <ac:chgData name="McHarg, Catherine" userId="88b8f76c-9ae3-4745-88eb-fe0667a22af5" providerId="ADAL" clId="{AFE2A11E-123E-4005-A554-CE7527125E1C}" dt="2024-11-14T12:28:23.103" v="5186" actId="962"/>
          <ac:spMkLst>
            <pc:docMk/>
            <pc:sldMk cId="1696820659" sldId="460"/>
            <ac:spMk id="14" creationId="{A5EA2E1D-5CB3-151F-A89B-460366DB6C92}"/>
          </ac:spMkLst>
        </pc:spChg>
        <pc:grpChg chg="mod">
          <ac:chgData name="McHarg, Catherine" userId="88b8f76c-9ae3-4745-88eb-fe0667a22af5" providerId="ADAL" clId="{AFE2A11E-123E-4005-A554-CE7527125E1C}" dt="2024-11-14T12:27:48.786" v="5046" actId="962"/>
          <ac:grpSpMkLst>
            <pc:docMk/>
            <pc:sldMk cId="1696820659" sldId="460"/>
            <ac:grpSpMk id="10" creationId="{0370A55A-9939-B4B9-71E5-65197D0776E4}"/>
          </ac:grpSpMkLst>
        </pc:grpChg>
        <pc:picChg chg="add mod modCrop">
          <ac:chgData name="McHarg, Catherine" userId="88b8f76c-9ae3-4745-88eb-fe0667a22af5" providerId="ADAL" clId="{AFE2A11E-123E-4005-A554-CE7527125E1C}" dt="2024-11-14T12:28:14.303" v="5184" actId="962"/>
          <ac:picMkLst>
            <pc:docMk/>
            <pc:sldMk cId="1696820659" sldId="460"/>
            <ac:picMk id="4" creationId="{4765A3DB-93B8-47D3-F543-B4248DDCE960}"/>
          </ac:picMkLst>
        </pc:picChg>
        <pc:picChg chg="del">
          <ac:chgData name="McHarg, Catherine" userId="88b8f76c-9ae3-4745-88eb-fe0667a22af5" providerId="ADAL" clId="{AFE2A11E-123E-4005-A554-CE7527125E1C}" dt="2024-11-13T15:20:44.775" v="1707" actId="478"/>
          <ac:picMkLst>
            <pc:docMk/>
            <pc:sldMk cId="1696820659" sldId="460"/>
            <ac:picMk id="6" creationId="{0199EC82-7BB4-6902-760E-4CFE3A4EC37A}"/>
          </ac:picMkLst>
        </pc:picChg>
      </pc:sldChg>
      <pc:sldChg chg="modSp add mod ord modNotesTx">
        <pc:chgData name="McHarg, Catherine" userId="88b8f76c-9ae3-4745-88eb-fe0667a22af5" providerId="ADAL" clId="{AFE2A11E-123E-4005-A554-CE7527125E1C}" dt="2024-11-14T13:48:13.143" v="6350" actId="962"/>
        <pc:sldMkLst>
          <pc:docMk/>
          <pc:sldMk cId="2122959858" sldId="461"/>
        </pc:sldMkLst>
        <pc:spChg chg="mod">
          <ac:chgData name="McHarg, Catherine" userId="88b8f76c-9ae3-4745-88eb-fe0667a22af5" providerId="ADAL" clId="{AFE2A11E-123E-4005-A554-CE7527125E1C}" dt="2024-11-14T12:18:45.199" v="4710" actId="20577"/>
          <ac:spMkLst>
            <pc:docMk/>
            <pc:sldMk cId="2122959858" sldId="461"/>
            <ac:spMk id="2" creationId="{DCADB543-5882-9FFB-6EA2-C257B9619677}"/>
          </ac:spMkLst>
        </pc:spChg>
        <pc:spChg chg="mod">
          <ac:chgData name="McHarg, Catherine" userId="88b8f76c-9ae3-4745-88eb-fe0667a22af5" providerId="ADAL" clId="{AFE2A11E-123E-4005-A554-CE7527125E1C}" dt="2024-11-14T12:15:46.231" v="4687" actId="20577"/>
          <ac:spMkLst>
            <pc:docMk/>
            <pc:sldMk cId="2122959858" sldId="461"/>
            <ac:spMk id="8" creationId="{CC5F0B00-A687-5023-2275-0CABCBF9ABA9}"/>
          </ac:spMkLst>
        </pc:spChg>
        <pc:spChg chg="mod">
          <ac:chgData name="McHarg, Catherine" userId="88b8f76c-9ae3-4745-88eb-fe0667a22af5" providerId="ADAL" clId="{AFE2A11E-123E-4005-A554-CE7527125E1C}" dt="2024-11-14T13:48:10.582" v="6349" actId="962"/>
          <ac:spMkLst>
            <pc:docMk/>
            <pc:sldMk cId="2122959858" sldId="461"/>
            <ac:spMk id="12" creationId="{A0D4E4A4-FEE4-F36B-5247-548EBFC95340}"/>
          </ac:spMkLst>
        </pc:spChg>
        <pc:spChg chg="mod">
          <ac:chgData name="McHarg, Catherine" userId="88b8f76c-9ae3-4745-88eb-fe0667a22af5" providerId="ADAL" clId="{AFE2A11E-123E-4005-A554-CE7527125E1C}" dt="2024-11-14T13:48:13.143" v="6350" actId="962"/>
          <ac:spMkLst>
            <pc:docMk/>
            <pc:sldMk cId="2122959858" sldId="461"/>
            <ac:spMk id="13" creationId="{F8ED2050-C231-DABB-CF22-1065290CBF39}"/>
          </ac:spMkLst>
        </pc:spChg>
      </pc:sldChg>
      <pc:sldChg chg="add del">
        <pc:chgData name="McHarg, Catherine" userId="88b8f76c-9ae3-4745-88eb-fe0667a22af5" providerId="ADAL" clId="{AFE2A11E-123E-4005-A554-CE7527125E1C}" dt="2024-11-13T15:26:44.596" v="1924" actId="2890"/>
        <pc:sldMkLst>
          <pc:docMk/>
          <pc:sldMk cId="2322081484" sldId="461"/>
        </pc:sldMkLst>
      </pc:sldChg>
      <pc:sldMasterChg chg="addSldLayout delSldLayout modSldLayout">
        <pc:chgData name="McHarg, Catherine" userId="88b8f76c-9ae3-4745-88eb-fe0667a22af5" providerId="ADAL" clId="{AFE2A11E-123E-4005-A554-CE7527125E1C}" dt="2024-11-14T14:54:54.487" v="6840" actId="14100"/>
        <pc:sldMasterMkLst>
          <pc:docMk/>
          <pc:sldMasterMk cId="2215143578" sldId="2147483648"/>
        </pc:sldMasterMkLst>
        <pc:sldLayoutChg chg="del">
          <pc:chgData name="McHarg, Catherine" userId="88b8f76c-9ae3-4745-88eb-fe0667a22af5" providerId="ADAL" clId="{AFE2A11E-123E-4005-A554-CE7527125E1C}" dt="2024-11-14T12:17:05.404" v="4694" actId="47"/>
          <pc:sldLayoutMkLst>
            <pc:docMk/>
            <pc:sldMasterMk cId="2215143578" sldId="2147483648"/>
            <pc:sldLayoutMk cId="1429220050" sldId="2147483670"/>
          </pc:sldLayoutMkLst>
        </pc:sldLayoutChg>
        <pc:sldLayoutChg chg="delSp modSp add mod modTransition">
          <pc:chgData name="McHarg, Catherine" userId="88b8f76c-9ae3-4745-88eb-fe0667a22af5" providerId="ADAL" clId="{AFE2A11E-123E-4005-A554-CE7527125E1C}" dt="2024-11-14T14:54:54.487" v="6840" actId="14100"/>
          <pc:sldLayoutMkLst>
            <pc:docMk/>
            <pc:sldMasterMk cId="2215143578" sldId="2147483648"/>
            <pc:sldLayoutMk cId="1745544601" sldId="2147483692"/>
          </pc:sldLayoutMkLst>
          <pc:spChg chg="mod">
            <ac:chgData name="McHarg, Catherine" userId="88b8f76c-9ae3-4745-88eb-fe0667a22af5" providerId="ADAL" clId="{AFE2A11E-123E-4005-A554-CE7527125E1C}" dt="2024-11-14T14:54:28.158" v="6835"/>
            <ac:spMkLst>
              <pc:docMk/>
              <pc:sldMasterMk cId="2215143578" sldId="2147483648"/>
              <pc:sldLayoutMk cId="1745544601" sldId="2147483692"/>
              <ac:spMk id="12" creationId="{40320725-1898-A86A-ED6B-74F787FC122B}"/>
            </ac:spMkLst>
          </pc:spChg>
          <pc:spChg chg="mod">
            <ac:chgData name="McHarg, Catherine" userId="88b8f76c-9ae3-4745-88eb-fe0667a22af5" providerId="ADAL" clId="{AFE2A11E-123E-4005-A554-CE7527125E1C}" dt="2024-11-14T14:54:17.141" v="6834" actId="14100"/>
            <ac:spMkLst>
              <pc:docMk/>
              <pc:sldMasterMk cId="2215143578" sldId="2147483648"/>
              <pc:sldLayoutMk cId="1745544601" sldId="2147483692"/>
              <ac:spMk id="13" creationId="{EC168A8E-E3C7-B41A-726B-1B6D37933446}"/>
            </ac:spMkLst>
          </pc:spChg>
          <pc:spChg chg="mod">
            <ac:chgData name="McHarg, Catherine" userId="88b8f76c-9ae3-4745-88eb-fe0667a22af5" providerId="ADAL" clId="{AFE2A11E-123E-4005-A554-CE7527125E1C}" dt="2024-11-14T14:54:54.487" v="6840" actId="14100"/>
            <ac:spMkLst>
              <pc:docMk/>
              <pc:sldMasterMk cId="2215143578" sldId="2147483648"/>
              <pc:sldLayoutMk cId="1745544601" sldId="2147483692"/>
              <ac:spMk id="15" creationId="{765FCCB3-3076-2340-5BC6-BD76E591FADC}"/>
            </ac:spMkLst>
          </pc:spChg>
          <pc:spChg chg="del">
            <ac:chgData name="McHarg, Catherine" userId="88b8f76c-9ae3-4745-88eb-fe0667a22af5" providerId="ADAL" clId="{AFE2A11E-123E-4005-A554-CE7527125E1C}" dt="2024-11-14T14:54:03.067" v="6830" actId="478"/>
            <ac:spMkLst>
              <pc:docMk/>
              <pc:sldMasterMk cId="2215143578" sldId="2147483648"/>
              <pc:sldLayoutMk cId="1745544601" sldId="2147483692"/>
              <ac:spMk id="16" creationId="{F3A5F7B0-87B9-D779-448F-83341593B120}"/>
            </ac:spMkLst>
          </pc:spChg>
          <pc:spChg chg="del">
            <ac:chgData name="McHarg, Catherine" userId="88b8f76c-9ae3-4745-88eb-fe0667a22af5" providerId="ADAL" clId="{AFE2A11E-123E-4005-A554-CE7527125E1C}" dt="2024-11-14T14:54:04.827" v="6831" actId="478"/>
            <ac:spMkLst>
              <pc:docMk/>
              <pc:sldMasterMk cId="2215143578" sldId="2147483648"/>
              <pc:sldLayoutMk cId="1745544601" sldId="2147483692"/>
              <ac:spMk id="17" creationId="{3A4F0D21-6282-06E8-999E-BB08C0F3C3D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11/14/2024</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historicengland.org.uk/services-skills/education/archive-education-resources/"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3g_tud_uk_107_vp2_5184"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3g_tud_uk_107_vp2_518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istoricengland.org.uk/images-books/publications/historic-military-aviation-site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research.historicengland.org.uk/Report.aspx?i=15802"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historicengland.org.uk/images-books/publications/historic-military-aviation-site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research.historicengland.org.uk/Report.aspx?i=15802"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5_rs_406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923_rp_3135"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la_68_po_001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39_rp_327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241_ac9_v_0072"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historicengland.org.uk/images-books/archive/collections/aerial-photos/record/raf_241_ac9_v_0073"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meo.com/86683074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heritagecalling.com/2017/04/13/allotmentitis-how-britain-dug-for-victory/"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eritagecalling.com/2017/04/13/allotmentitis-how-britain-dug-for-victory/"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988_v_5172"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82_784_vp1_012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hla_313_rv_0606"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33483_024"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3_rs_4196"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2_rp_3332"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us_7gr_loc348_fs_205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241_ac10_v_0041"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002"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historicengland.org.uk/images-books/publications/dlsg-military/heag123-military-structures-ls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os_53t77_v_032"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mso_1cu_16000_o_1675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fno_129_fp_1067"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31"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historicengland.org.uk/whats-new/features/second-world-war-and-blitz/"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heritagecalling.com/2019/07/04/englands-historic-cities-under-attack-the-baedker-raids-1942/"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historicengland.org.uk/whats-new/features/second-world-war-and-blitz/"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heritagecalling.com/2019/07/04/englands-historic-cities-under-attack-the-baedker-raids-1942/"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2_rs_4375"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hla_565_v_6099"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273_v_5037"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historicengland.org.uk/images-books/photos/item/RBO01/12/OP07079"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heritagecalling.com/2019/10/07/the-story-of-camouflage-during-the-second-world-war/"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heritagecalling.com/2019/10/07/the-story-of-camouflage-during-the-second-world-war/"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8a_45_v_0318"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779_rs_4386"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5_rp_3022"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46_rs_4163"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bgs.org.uk/resources/as-we-once-were-the-wartime-emergency-medical-service-and-the-future-nhs-2"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bgs.org.uk/resources/as-we-once-were-the-wartime-emergency-medical-service-and-the-future-nhs-2"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bgs.org.uk/resources/as-we-once-were-the-wartime-emergency-medical-service-and-the-future-nhs-2"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95"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721_rp_3128"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www.express.co.uk/news/uk/421425/Meet-the-bomb-girls-A-new-book-tells-how-a-secret-army-helped-win-the-Second-World-War"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express.co.uk/news/uk/421425/Meet-the-bomb-girls-A-new-book-tells-how-a-secret-army-helped-win-the-Second-World-War"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AW005653"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us_7ph_gp_loc207_v_5060"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517_rs_4392"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1_602_rs_4220"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011_fv_7123"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0_1322_f22_0094"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0_62_sffo_0074"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s://heritagecalling.com/2018/07/24/5-things-you-didnt-know-about-prefabs/"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65"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heritagecalling.com/2018/07/24/5-things-you-didnt-know-about-prefabs/"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AW002930"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996_fp_1044"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historicengland.org.uk/images-books/photos/item/DP076219"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4h_br42_b_v_0092"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www.skylighters.org/howalightworks/" TargetMode="External"/><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001"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ac207_v_5050" TargetMode="External"/><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65"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dirty="0">
                <a:latin typeface="Arial" panose="020B0604020202020204" pitchFamily="34" charset="0"/>
                <a:cs typeface="Arial" panose="020B0604020202020204" pitchFamily="34" charset="0"/>
              </a:rPr>
              <a:t>This guide gives a brief description and examples of the different types of Second World War features that can be identified on 1940s aerial photographs.</a:t>
            </a:r>
          </a:p>
          <a:p>
            <a:pPr algn="l"/>
            <a:endParaRPr lang="en-GB" sz="1200" dirty="0">
              <a:latin typeface="Arial" panose="020B0604020202020204" pitchFamily="34" charset="0"/>
              <a:cs typeface="Arial" panose="020B0604020202020204" pitchFamily="34" charset="0"/>
            </a:endParaRPr>
          </a:p>
          <a:p>
            <a:pPr algn="l"/>
            <a:r>
              <a:rPr lang="en-GB" sz="1200" dirty="0">
                <a:latin typeface="Arial" panose="020B0604020202020204" pitchFamily="34" charset="0"/>
                <a:cs typeface="Arial" panose="020B0604020202020204" pitchFamily="34" charset="0"/>
              </a:rPr>
              <a:t>It is designed to be used alongside our </a:t>
            </a:r>
            <a:r>
              <a:rPr lang="en-GB" sz="1200" dirty="0">
                <a:latin typeface="Arial" panose="020B0604020202020204" pitchFamily="34" charset="0"/>
                <a:cs typeface="Arial" panose="020B0604020202020204" pitchFamily="34" charset="0"/>
                <a:hlinkClick r:id="rId3"/>
              </a:rPr>
              <a:t>Aerial Photo Explorer</a:t>
            </a:r>
            <a:r>
              <a:rPr lang="en-GB" sz="1200" dirty="0">
                <a:latin typeface="Arial" panose="020B0604020202020204" pitchFamily="34" charset="0"/>
                <a:cs typeface="Arial" panose="020B0604020202020204" pitchFamily="34" charset="0"/>
              </a:rPr>
              <a:t> or </a:t>
            </a:r>
            <a:r>
              <a:rPr lang="en-GB" sz="1200" dirty="0">
                <a:latin typeface="Arial" panose="020B0604020202020204" pitchFamily="34" charset="0"/>
                <a:cs typeface="Arial" panose="020B0604020202020204" pitchFamily="34" charset="0"/>
                <a:hlinkClick r:id="rId4"/>
              </a:rPr>
              <a:t>Local History Packs</a:t>
            </a:r>
            <a:r>
              <a:rPr lang="en-GB" sz="1200" dirty="0">
                <a:latin typeface="Arial" panose="020B0604020202020204" pitchFamily="34" charset="0"/>
                <a:cs typeface="Arial" panose="020B0604020202020204" pitchFamily="34" charset="0"/>
              </a:rPr>
              <a:t> as part of a KS2 or KS3 Local History Study</a:t>
            </a:r>
          </a:p>
          <a:p>
            <a:endParaRPr lang="en-GB" sz="1200" b="1"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The following slides are designed to help you identify any Second World War features on the 1940s aerial photographs shown on our </a:t>
            </a:r>
            <a:r>
              <a:rPr lang="en-GB" sz="1200" dirty="0">
                <a:latin typeface="Arial" panose="020B0604020202020204" pitchFamily="34" charset="0"/>
                <a:cs typeface="Arial" panose="020B0604020202020204" pitchFamily="34" charset="0"/>
                <a:hlinkClick r:id="rId3"/>
              </a:rPr>
              <a:t>Aerial Photo Explorer</a:t>
            </a:r>
            <a:r>
              <a:rPr lang="en-GB" sz="1200" dirty="0">
                <a:latin typeface="Arial" panose="020B0604020202020204" pitchFamily="34" charset="0"/>
                <a:cs typeface="Arial" panose="020B0604020202020204" pitchFamily="34" charset="0"/>
              </a:rPr>
              <a:t> or in a </a:t>
            </a:r>
            <a:r>
              <a:rPr lang="en-GB" sz="1200" dirty="0">
                <a:latin typeface="Arial" panose="020B0604020202020204" pitchFamily="34" charset="0"/>
                <a:cs typeface="Arial" panose="020B0604020202020204" pitchFamily="34" charset="0"/>
                <a:hlinkClick r:id="rId4"/>
              </a:rPr>
              <a:t>Local History Pack</a:t>
            </a:r>
            <a:r>
              <a:rPr lang="en-GB" sz="1200" dirty="0">
                <a:latin typeface="Arial" panose="020B0604020202020204" pitchFamily="34" charset="0"/>
                <a:cs typeface="Arial" panose="020B0604020202020204" pitchFamily="34" charset="0"/>
              </a:rPr>
              <a:t>.</a:t>
            </a:r>
          </a:p>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You can then use the examples of different types of feature on these slides to compare those found in your locality with those found across the whole country.</a:t>
            </a:r>
          </a:p>
          <a:p>
            <a:pPr marL="342900" indent="-342900">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1200" dirty="0">
                <a:latin typeface="Arial" panose="020B0604020202020204" pitchFamily="34" charset="0"/>
                <a:cs typeface="Arial" panose="020B0604020202020204" pitchFamily="34" charset="0"/>
              </a:rPr>
              <a:t>You can also use the examples shown with pupils to help them understand how the Second World War impacted life in Britain.</a:t>
            </a:r>
            <a:endParaRPr lang="en-GB" sz="9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99428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raf_3g_tud_uk_107_vp2_5184 – 1</a:t>
            </a:r>
            <a:r>
              <a:rPr lang="en-GB" baseline="30000" dirty="0"/>
              <a:t>st</a:t>
            </a:r>
            <a:r>
              <a:rPr lang="en-GB" dirty="0"/>
              <a:t> April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https://historicengland.org.uk/images-books/archive/collections/aerial-photos/record/raf_3g_tud_uk_107_vp2_5184</a:t>
            </a:r>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782221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Close-up</a:t>
            </a:r>
            <a:r>
              <a:rPr lang="en-GB" baseline="0" dirty="0"/>
              <a:t> of slide 6 with features highlighted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raf_3g_tud_uk_107_vp2_5184 – 1</a:t>
            </a:r>
            <a:r>
              <a:rPr lang="en-GB" baseline="30000" dirty="0"/>
              <a:t>st</a:t>
            </a:r>
            <a:r>
              <a:rPr lang="en-GB" dirty="0"/>
              <a:t> April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https://historicengland.org.uk/images-books/archive/collections/aerial-photos/record/raf_3g_tud_uk_107_vp2_5184</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air raid shelters</a:t>
            </a:r>
          </a:p>
          <a:p>
            <a:r>
              <a:rPr lang="en-US" dirty="0"/>
              <a:t>Red = bomb damaged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2346937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street shelters were built during World War Two to provide protection for the people of Liverpool during the Blitz. Here they have had welcome home messages painted on them for returning soldiers.</a:t>
            </a:r>
          </a:p>
          <a:p>
            <a:endParaRPr lang="en-GB" dirty="0"/>
          </a:p>
          <a:p>
            <a:r>
              <a:rPr lang="en-GB" dirty="0"/>
              <a:t>Image: </a:t>
            </a:r>
            <a:r>
              <a:rPr lang="en-GB" sz="1200" b="0" i="0" kern="1200" dirty="0">
                <a:solidFill>
                  <a:schemeClr val="tx1"/>
                </a:solidFill>
                <a:effectLst/>
                <a:latin typeface="+mn-lt"/>
                <a:ea typeface="+mn-ea"/>
                <a:cs typeface="+mn-cs"/>
              </a:rPr>
              <a:t>BB88_07273  </a:t>
            </a:r>
            <a:r>
              <a:rPr lang="en-GB" sz="1200" kern="1200" dirty="0">
                <a:solidFill>
                  <a:schemeClr val="tx1"/>
                </a:solidFill>
                <a:effectLst/>
                <a:latin typeface="+mn-lt"/>
                <a:ea typeface="+mn-ea"/>
                <a:cs typeface="+mn-cs"/>
              </a:rPr>
              <a:t>©</a:t>
            </a:r>
            <a:r>
              <a:rPr lang="en-GB" dirty="0"/>
              <a:t>Historic England Archive c1945</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80923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information in</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 Military Aviation Sites: Conservation Guidance </a:t>
            </a:r>
            <a:r>
              <a:rPr lang="en-GB" sz="1200" u="sng" kern="1200" dirty="0">
                <a:solidFill>
                  <a:schemeClr val="tx1"/>
                </a:solidFill>
                <a:effectLst/>
                <a:latin typeface="+mn-lt"/>
                <a:ea typeface="+mn-ea"/>
                <a:cs typeface="+mn-cs"/>
                <a:hlinkClick r:id="rId3"/>
              </a:rPr>
              <a:t>https://historicengland.org.uk/images-books/publications/historic-military-aviation-sites/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Nine Thousand Miles of Concrete: A Review of Second World War Temporary Airfields in England </a:t>
            </a:r>
            <a:r>
              <a:rPr lang="en-GB" sz="1200" u="sng" kern="1200" dirty="0">
                <a:solidFill>
                  <a:schemeClr val="tx1"/>
                </a:solidFill>
                <a:effectLst/>
                <a:latin typeface="+mn-lt"/>
                <a:ea typeface="+mn-ea"/>
                <a:cs typeface="+mn-cs"/>
                <a:hlinkClick r:id="rId4"/>
              </a:rPr>
              <a:t>https://research.historicengland.org.uk/Report.aspx?i=15802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79080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information in</a:t>
            </a: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Historic Military Aviation Sites: Conservation Guidance </a:t>
            </a:r>
            <a:r>
              <a:rPr lang="en-GB" sz="1200" u="sng" kern="1200" dirty="0">
                <a:solidFill>
                  <a:schemeClr val="tx1"/>
                </a:solidFill>
                <a:effectLst/>
                <a:latin typeface="+mn-lt"/>
                <a:ea typeface="+mn-ea"/>
                <a:cs typeface="+mn-cs"/>
                <a:hlinkClick r:id="rId3"/>
              </a:rPr>
              <a:t>https://historicengland.org.uk/images-books/publications/historic-military-aviation-sites/</a:t>
            </a: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Nine Thousand Miles of Concrete: A Review of Second World War Temporary Airfields in England </a:t>
            </a:r>
            <a:r>
              <a:rPr lang="en-GB" sz="1200" u="sng" kern="1200" dirty="0">
                <a:solidFill>
                  <a:schemeClr val="tx1"/>
                </a:solidFill>
                <a:effectLst/>
                <a:latin typeface="+mn-lt"/>
                <a:ea typeface="+mn-ea"/>
                <a:cs typeface="+mn-cs"/>
                <a:hlinkClick r:id="rId4"/>
              </a:rPr>
              <a:t>https://research.historicengland.org.uk/Report.aspx?i=15802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382633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raf_106g_uk_625_rs_4061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https://historicengland.org.uk/images-books/archive/collections/aerial-photos/record/raf_106g_uk_625_rs_4061</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2236438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raf_106g_uk_923_rp_3135 – 15</a:t>
            </a:r>
            <a:r>
              <a:rPr lang="en-GB" baseline="30000" dirty="0"/>
              <a:t>th</a:t>
            </a:r>
            <a:r>
              <a:rPr lang="en-GB" dirty="0"/>
              <a:t> October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https://historicengland.org.uk/images-books/archive/collections/aerial-photos/record/raf_106g_uk_923_rp_3135</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9770495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raf_106g_la_68_po_0018 - 4</a:t>
            </a:r>
            <a:r>
              <a:rPr lang="en-GB" baseline="30000" dirty="0"/>
              <a:t>th</a:t>
            </a:r>
            <a:r>
              <a:rPr lang="en-GB" dirty="0"/>
              <a:t> December 1944 -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https://historicengland.org.uk/images-books/archive/collections/aerial-photos/record/raf_106g_la_68_po_0018</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3492293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raf_106g_uk_639_rp_3278 – 11</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https://historicengland.org.uk/images-books/archive/collections/aerial-photos/record/raf_106g_uk_639_rp_3278</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47449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raf_241_ac9_v_0072 &amp; raf_241_ac9_v_0073 – 27</a:t>
            </a:r>
            <a:r>
              <a:rPr lang="en-GB" baseline="30000" dirty="0"/>
              <a:t>th</a:t>
            </a:r>
            <a:r>
              <a:rPr lang="en-GB" dirty="0"/>
              <a:t> June 1941 - Historic England Archive (RAF photography)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https://historicengland.org.uk/images-books/archive/collections/aerial-photos/record/raf_241_ac9_v_0072</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rPr>
              <a:t> &amp;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4"/>
              </a:rPr>
              <a:t>https://historicengland.org.uk/images-books/archive/collections/aerial-photos/record/raf_241_ac9_v_0073</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Note the camouflage paint on the runways to try and disguise them.</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61539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https://vimeo.com/866830745</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3842852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information at - </a:t>
            </a:r>
            <a:r>
              <a:rPr lang="en-GB" sz="1200" u="sng" kern="1200" dirty="0">
                <a:solidFill>
                  <a:schemeClr val="tx1"/>
                </a:solidFill>
                <a:effectLst/>
                <a:latin typeface="+mn-lt"/>
                <a:ea typeface="+mn-ea"/>
                <a:cs typeface="+mn-cs"/>
                <a:hlinkClick r:id="rId3"/>
              </a:rPr>
              <a:t>https://heritagecalling.com/2017/04/13/allotmentitis-how-britain-dug-for-victory/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1086001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more information at - </a:t>
            </a:r>
            <a:r>
              <a:rPr lang="en-GB" sz="1200" u="sng" kern="1200" dirty="0">
                <a:solidFill>
                  <a:schemeClr val="tx1"/>
                </a:solidFill>
                <a:effectLst/>
                <a:latin typeface="+mn-lt"/>
                <a:ea typeface="+mn-ea"/>
                <a:cs typeface="+mn-cs"/>
                <a:hlinkClick r:id="rId3"/>
              </a:rPr>
              <a:t>https://heritagecalling.com/2017/04/13/allotmentitis-how-britain-dug-for-victory/</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4066385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raf_cpe_uk_1988_v_5172 – 12</a:t>
            </a:r>
            <a:r>
              <a:rPr lang="en-GB" baseline="30000" dirty="0"/>
              <a:t>th</a:t>
            </a:r>
            <a:r>
              <a:rPr lang="en-GB" dirty="0"/>
              <a:t> April 1947 -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https://historicengland.org.uk/images-books/archive/collections/aerial-photos/record/raf_cpe_uk_1988_v_5172</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allotments</a:t>
            </a:r>
          </a:p>
          <a:p>
            <a:r>
              <a:rPr lang="en-US" dirty="0"/>
              <a:t>Red = pre-fab housing</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624549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571610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272163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30</a:t>
            </a:fld>
            <a:endParaRPr lang="en-US"/>
          </a:p>
        </p:txBody>
      </p:sp>
    </p:spTree>
    <p:extLst>
      <p:ext uri="{BB962C8B-B14F-4D97-AF65-F5344CB8AC3E}">
        <p14:creationId xmlns:p14="http://schemas.microsoft.com/office/powerpoint/2010/main" val="565868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raf_82_784_vp1_0129 – 13</a:t>
            </a:r>
            <a:r>
              <a:rPr lang="en-GB" baseline="30000" dirty="0"/>
              <a:t>th</a:t>
            </a:r>
            <a:r>
              <a:rPr lang="en-GB" dirty="0"/>
              <a:t> May 1953 -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https://historicengland.org.uk/images-books/archive/collections/aerial-photos/record/raf_82_784_vp1_0129</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9457239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os_52r49_v_040 – 23</a:t>
            </a:r>
            <a:r>
              <a:rPr lang="en-GB" baseline="30000" dirty="0"/>
              <a:t>rd</a:t>
            </a:r>
            <a:r>
              <a:rPr lang="en-GB" dirty="0"/>
              <a:t> August 1952 - </a:t>
            </a:r>
            <a:r>
              <a:rPr lang="en-GB" sz="1200" kern="1200" dirty="0">
                <a:solidFill>
                  <a:schemeClr val="tx1"/>
                </a:solidFill>
                <a:effectLst/>
                <a:latin typeface="+mn-lt"/>
                <a:ea typeface="+mn-ea"/>
                <a:cs typeface="+mn-cs"/>
              </a:rPr>
              <a:t>Historic England Archive (Ordnance Survey photography)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23952874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raf_hla_313_rv_0606 – 29</a:t>
            </a:r>
            <a:r>
              <a:rPr lang="en-GB" baseline="30000" dirty="0"/>
              <a:t>th</a:t>
            </a:r>
            <a:r>
              <a:rPr lang="en-GB" dirty="0"/>
              <a:t> September 1941 -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https://historicengland.org.uk/images-books/archive/collections/aerial-photos/record/raf_hla_313_rv_0606</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16078548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33483_024 – 19</a:t>
            </a:r>
            <a:r>
              <a:rPr lang="en-GB" baseline="30000" dirty="0"/>
              <a:t>th</a:t>
            </a:r>
            <a:r>
              <a:rPr lang="en-GB" dirty="0"/>
              <a:t> April 2018 - </a:t>
            </a:r>
            <a:r>
              <a:rPr lang="en-GB" sz="1200" kern="1200" dirty="0">
                <a:solidFill>
                  <a:schemeClr val="tx1"/>
                </a:solidFill>
                <a:effectLst/>
                <a:latin typeface="+mn-lt"/>
                <a:ea typeface="+mn-ea"/>
                <a:cs typeface="+mn-cs"/>
              </a:rPr>
              <a:t>©</a:t>
            </a:r>
            <a:r>
              <a:rPr lang="en-GB" dirty="0"/>
              <a:t>Historic England Archive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https://historicengland.org.uk/images-books/archive/collections/aerial-photos/record/33483_024</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34</a:t>
            </a:fld>
            <a:endParaRPr lang="en-US"/>
          </a:p>
        </p:txBody>
      </p:sp>
    </p:spTree>
    <p:extLst>
      <p:ext uri="{BB962C8B-B14F-4D97-AF65-F5344CB8AC3E}">
        <p14:creationId xmlns:p14="http://schemas.microsoft.com/office/powerpoint/2010/main" val="148538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Visit the Aerial Photo Explorer: </a:t>
            </a:r>
            <a:r>
              <a:rPr lang="en-GB" sz="1200" u="sng" kern="1200" dirty="0">
                <a:solidFill>
                  <a:schemeClr val="tx1"/>
                </a:solidFill>
                <a:effectLst/>
                <a:latin typeface="+mn-lt"/>
                <a:ea typeface="+mn-ea"/>
                <a:cs typeface="+mn-cs"/>
                <a:hlinkClick r:id="rId3"/>
              </a:rPr>
              <a:t>https://historicengland.org.uk/images-books/archive/collections/aerial-photos/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3542239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raf_106g_uk_623_rs_4196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https://historicengland.org.uk/images-books/archive/collections/aerial-photos/record/raf_106g_uk_623_rs_4196</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2797121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31834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31998279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raf_106g_uk_622_rp_3332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https://historicengland.org.uk/images-books/archive/collections/aerial-photos/record/raf_106g_uk_622_rp_3332</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37528300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us_7gr_loc348_fs_2055 – 27</a:t>
            </a:r>
            <a:r>
              <a:rPr lang="en-GB" baseline="30000" dirty="0"/>
              <a:t>th</a:t>
            </a:r>
            <a:r>
              <a:rPr lang="en-GB" dirty="0"/>
              <a:t> May 1944 - Historic England Archive (USAAF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https://historicengland.org.uk/images-books/archive/collections/aerial-photos/record/us_7gr_loc348_fs_2055</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39</a:t>
            </a:fld>
            <a:endParaRPr lang="en-US"/>
          </a:p>
        </p:txBody>
      </p:sp>
    </p:spTree>
    <p:extLst>
      <p:ext uri="{BB962C8B-B14F-4D97-AF65-F5344CB8AC3E}">
        <p14:creationId xmlns:p14="http://schemas.microsoft.com/office/powerpoint/2010/main" val="193660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raf_26_uk_920_po_0006 – 23</a:t>
            </a:r>
            <a:r>
              <a:rPr lang="en-GB" baseline="30000" dirty="0"/>
              <a:t>rd</a:t>
            </a:r>
            <a:r>
              <a:rPr lang="en-GB" dirty="0"/>
              <a:t> March 1942 - Historic England Archive (RAF photography)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3960360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20357489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1536577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Arial" panose="020B0604020202020204" pitchFamily="34" charset="0"/>
                <a:cs typeface="Arial" panose="020B0604020202020204" pitchFamily="34" charset="0"/>
              </a:rPr>
              <a:t>(note the trucks covered in camouflage netting against the nearby hedge and barns)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mso_1416_s372h54_po_02 – 6</a:t>
            </a:r>
            <a:r>
              <a:rPr lang="en-GB" baseline="30000" dirty="0"/>
              <a:t>th</a:t>
            </a:r>
            <a:r>
              <a:rPr lang="en-GB" dirty="0"/>
              <a:t> August 1941 - Historic England Archive (RAF photography)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537190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Close-up of mobile guns being put together/taken apart, a soldier on the right can be seen with a gun barrel over his shoulder.</a:t>
            </a:r>
          </a:p>
          <a:p>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mso_1416_s372h54_po_02 – 6</a:t>
            </a:r>
            <a:r>
              <a:rPr lang="en-GB" baseline="30000" dirty="0"/>
              <a:t>th</a:t>
            </a:r>
            <a:r>
              <a:rPr lang="en-GB" dirty="0"/>
              <a:t> August 1941 - Historic England Archive (RAF photography)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44</a:t>
            </a:fld>
            <a:endParaRPr lang="en-US"/>
          </a:p>
        </p:txBody>
      </p:sp>
    </p:spTree>
    <p:extLst>
      <p:ext uri="{BB962C8B-B14F-4D97-AF65-F5344CB8AC3E}">
        <p14:creationId xmlns:p14="http://schemas.microsoft.com/office/powerpoint/2010/main" val="30076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Select the ‘layers’ icon and un-tick the ‘Oblique photographs’ box.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means you will only see vertical aerial photos – like most of those shown in this PPT. This is because most of the oblique photos on the Aerial Photo Explorer are NOT from during the Second World War, whereas most of the RAF Verticals on the site are from the 1940s or the war.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go back later a re-tick the ‘Oblique photographs’ box to see all the photos for your area.</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31806877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26027974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raf_241_ac10_v_0041 – 29</a:t>
            </a:r>
            <a:r>
              <a:rPr lang="en-GB" baseline="30000" dirty="0"/>
              <a:t>th</a:t>
            </a:r>
            <a:r>
              <a:rPr lang="en-GB" dirty="0"/>
              <a:t> June 1941 -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https://historicengland.org.uk/images-books/archive/collections/aerial-photos/record/raf_241_ac10_v_0041</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anti-glider trenches</a:t>
            </a:r>
          </a:p>
          <a:p>
            <a:r>
              <a:rPr lang="en-US" dirty="0"/>
              <a:t>Red = bomb craters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15670420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raf_13h_uk789_v_0002 – 11</a:t>
            </a:r>
            <a:r>
              <a:rPr lang="en-GB" baseline="30000" dirty="0"/>
              <a:t>th</a:t>
            </a:r>
            <a:r>
              <a:rPr lang="en-GB" dirty="0"/>
              <a:t> June 1941 -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https://historicengland.org.uk/images-books/archive/collections/aerial-photos/record/raf_13h_uk789_v_0002</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anti-glider trenches</a:t>
            </a:r>
          </a:p>
          <a:p>
            <a:r>
              <a:rPr lang="en-US" dirty="0"/>
              <a:t>Red = bomb crater</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3214583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 out more about military buildings at:</a:t>
            </a:r>
            <a:r>
              <a:rPr lang="en-GB" baseline="0" dirty="0"/>
              <a:t> </a:t>
            </a:r>
            <a:r>
              <a:rPr lang="en-GB" sz="1200" u="sng" kern="1200" dirty="0">
                <a:solidFill>
                  <a:schemeClr val="tx1"/>
                </a:solidFill>
                <a:effectLst/>
                <a:latin typeface="+mn-lt"/>
                <a:ea typeface="+mn-ea"/>
                <a:cs typeface="+mn-cs"/>
                <a:hlinkClick r:id="rId3"/>
              </a:rPr>
              <a:t>https://historicengland.org.uk/images-books/publications/dlsg-military/heag123-military-structures-lsg/</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7054054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os_53t77_v_032 – 10</a:t>
            </a:r>
            <a:r>
              <a:rPr lang="en-GB" baseline="30000" dirty="0"/>
              <a:t>th</a:t>
            </a:r>
            <a:r>
              <a:rPr lang="en-GB" dirty="0"/>
              <a:t> June 1953 - </a:t>
            </a:r>
            <a:r>
              <a:rPr lang="en-GB" sz="1200" kern="1200" dirty="0">
                <a:solidFill>
                  <a:schemeClr val="tx1"/>
                </a:solidFill>
                <a:effectLst/>
                <a:latin typeface="+mn-lt"/>
                <a:ea typeface="+mn-ea"/>
                <a:cs typeface="+mn-cs"/>
              </a:rPr>
              <a:t>Historic England Archive (Ordnance Survey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https://historicengland.org.uk/images-books/archive/collections/aerial-photos/record/os_53t77_v_032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49</a:t>
            </a:fld>
            <a:endParaRPr lang="en-US"/>
          </a:p>
        </p:txBody>
      </p:sp>
    </p:spTree>
    <p:extLst>
      <p:ext uri="{BB962C8B-B14F-4D97-AF65-F5344CB8AC3E}">
        <p14:creationId xmlns:p14="http://schemas.microsoft.com/office/powerpoint/2010/main" val="3486782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2843089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16785298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mso_1cu_16000_o_16756 – 23</a:t>
            </a:r>
            <a:r>
              <a:rPr lang="en-GB" baseline="30000" dirty="0"/>
              <a:t>rd</a:t>
            </a:r>
            <a:r>
              <a:rPr lang="en-GB" dirty="0"/>
              <a:t> August 1943 -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https://historicengland.org.uk/images-books/archive/collections/aerial-photos/record/mso_1cu_16000_o_16756</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barrage balloon</a:t>
            </a:r>
          </a:p>
          <a:p>
            <a:r>
              <a:rPr lang="en-US" dirty="0"/>
              <a:t>Red = emergency water supply</a:t>
            </a:r>
          </a:p>
          <a:p>
            <a:r>
              <a:rPr lang="en-US" dirty="0"/>
              <a:t>Orange = tether site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11250588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raf_fno_129_fp_1067 – 1</a:t>
            </a:r>
            <a:r>
              <a:rPr lang="en-GB" baseline="30000" dirty="0"/>
              <a:t>st</a:t>
            </a:r>
            <a:r>
              <a:rPr lang="en-GB" dirty="0"/>
              <a:t> September 1942 -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https://historicengland.org.uk/images-books/archive/collections/aerial-photos/record/raf_fno_129_fp_1067</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barrage balloon</a:t>
            </a:r>
          </a:p>
          <a:p>
            <a:r>
              <a:rPr lang="en-US" dirty="0"/>
              <a:t>Orange = tether site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40491809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raf_13h_uk789_v_031 – 11</a:t>
            </a:r>
            <a:r>
              <a:rPr lang="en-GB" baseline="30000" dirty="0"/>
              <a:t>th</a:t>
            </a:r>
            <a:r>
              <a:rPr lang="en-GB" dirty="0"/>
              <a:t> June 1941 -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https://historicengland.org.uk/images-books/archive/collections/aerial-photos/record/raf_13h_uk789_v_031</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barrage balloon</a:t>
            </a:r>
          </a:p>
          <a:p>
            <a:r>
              <a:rPr lang="en-US" dirty="0"/>
              <a:t>Orange = tether site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54</a:t>
            </a:fld>
            <a:endParaRPr lang="en-US"/>
          </a:p>
        </p:txBody>
      </p:sp>
    </p:spTree>
    <p:extLst>
      <p:ext uri="{BB962C8B-B14F-4D97-AF65-F5344CB8AC3E}">
        <p14:creationId xmlns:p14="http://schemas.microsoft.com/office/powerpoint/2010/main" val="1398190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Put in your school’s postcode to see what RAF </a:t>
            </a:r>
            <a:r>
              <a:rPr lang="en-GB" dirty="0" err="1"/>
              <a:t>Veritcal</a:t>
            </a:r>
            <a:r>
              <a:rPr lang="en-GB" dirty="0"/>
              <a:t> aerial photos there are.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9787650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https://historicengland.org.uk/whats-new/features/second-world-war-and-blitz/</a:t>
            </a:r>
            <a:r>
              <a:rPr lang="en-GB" sz="1200" u="none" kern="1200" baseline="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4"/>
              </a:rPr>
              <a:t>https://heritagecalling.com/2019/07/04/englands-historic-cities-under-attack-the-baedker-raids-1942/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1200162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https://historicengland.org.uk/whats-new/features/second-world-war-and-blitz/</a:t>
            </a:r>
            <a:r>
              <a:rPr lang="en-GB" sz="1200" u="none" kern="1200" baseline="0" dirty="0">
                <a:solidFill>
                  <a:schemeClr val="tx1"/>
                </a:solidFill>
                <a:effectLst/>
                <a:latin typeface="+mn-lt"/>
                <a:ea typeface="+mn-ea"/>
                <a:cs typeface="+mn-cs"/>
              </a:rPr>
              <a:t> and </a:t>
            </a:r>
            <a:r>
              <a:rPr lang="en-GB" sz="1200" u="sng" kern="1200" dirty="0">
                <a:solidFill>
                  <a:schemeClr val="tx1"/>
                </a:solidFill>
                <a:effectLst/>
                <a:latin typeface="+mn-lt"/>
                <a:ea typeface="+mn-ea"/>
                <a:cs typeface="+mn-cs"/>
                <a:hlinkClick r:id="rId4"/>
              </a:rPr>
              <a:t>https://heritagecalling.com/2019/07/04/englands-historic-cities-under-attack-the-baedker-raids-1942/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17833786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latin typeface="Arial" panose="020B0604020202020204" pitchFamily="34" charset="0"/>
                <a:cs typeface="Arial" panose="020B0604020202020204" pitchFamily="34" charset="0"/>
              </a:rPr>
              <a:t>(All the areas that look ‘white’ are areas of demolition caused by bomb damage)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https://historicengland.org.uk/images-books/archive/collections/aerial-photos/record/raf_106g_uk_622_rs_4375</a:t>
            </a:r>
            <a:endParaRPr lang="en-GB" sz="1200" dirty="0">
              <a:latin typeface="Arial" panose="020B060402020202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raf_106g_uk_622_rs_4375 – 10</a:t>
            </a:r>
            <a:r>
              <a:rPr lang="en-GB" baseline="30000" dirty="0"/>
              <a:t>th</a:t>
            </a:r>
            <a:r>
              <a:rPr lang="en-GB" dirty="0"/>
              <a:t> August 1945 - Historic England Archive (RAF photography)</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4288528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raf_hla_565_v_6099 – 2</a:t>
            </a:r>
            <a:r>
              <a:rPr lang="en-GB" baseline="30000" dirty="0"/>
              <a:t>nd</a:t>
            </a:r>
            <a:r>
              <a:rPr lang="en-GB" dirty="0"/>
              <a:t> June 1942 -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https://historicengland.org.uk/images-books/archive/collections/aerial-photos/record/raf_hla_565_v_6099</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13829347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a:t>
            </a:r>
            <a:r>
              <a:rPr lang="en-GB" sz="1200" b="0" i="0" kern="1200" dirty="0">
                <a:solidFill>
                  <a:schemeClr val="tx1"/>
                </a:solidFill>
                <a:effectLst/>
                <a:latin typeface="+mn-lt"/>
                <a:ea typeface="+mn-ea"/>
                <a:cs typeface="+mn-cs"/>
              </a:rPr>
              <a:t>106g_uk_1273_v_5037</a:t>
            </a:r>
            <a:r>
              <a:rPr lang="en-GB" dirty="0"/>
              <a:t> – 23</a:t>
            </a:r>
            <a:r>
              <a:rPr lang="en-GB" baseline="30000" dirty="0"/>
              <a:t>rd</a:t>
            </a:r>
            <a:r>
              <a:rPr lang="en-GB" dirty="0"/>
              <a:t> March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https://historicengland.org.uk/images-books/archive/collections/aerial-photos/record/raf_106g_uk_1273_v_5037</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59</a:t>
            </a:fld>
            <a:endParaRPr lang="en-US"/>
          </a:p>
        </p:txBody>
      </p:sp>
    </p:spTree>
    <p:extLst>
      <p:ext uri="{BB962C8B-B14F-4D97-AF65-F5344CB8AC3E}">
        <p14:creationId xmlns:p14="http://schemas.microsoft.com/office/powerpoint/2010/main" val="4173611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b="0" i="0" kern="1200" dirty="0">
                <a:solidFill>
                  <a:schemeClr val="tx1"/>
                </a:solidFill>
                <a:effectLst/>
                <a:latin typeface="+mn-lt"/>
                <a:ea typeface="+mn-ea"/>
                <a:cs typeface="+mn-cs"/>
              </a:rPr>
              <a:t>RBO01_12_OP07079 </a:t>
            </a:r>
            <a:r>
              <a:rPr lang="en-GB" dirty="0"/>
              <a:t> – 1942 - </a:t>
            </a:r>
            <a:r>
              <a:rPr lang="en-GB" sz="1200" b="0" i="0" kern="1200" dirty="0">
                <a:solidFill>
                  <a:schemeClr val="tx1"/>
                </a:solidFill>
                <a:effectLst/>
                <a:latin typeface="+mn-lt"/>
                <a:ea typeface="+mn-ea"/>
                <a:cs typeface="+mn-cs"/>
              </a:rPr>
              <a:t>© Reproduced by permission of Historic England Archive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https://historicengland.org.uk/images-books/photos/item/RBO01/12/OP07079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60</a:t>
            </a:fld>
            <a:endParaRPr lang="en-US"/>
          </a:p>
        </p:txBody>
      </p:sp>
    </p:spTree>
    <p:extLst>
      <p:ext uri="{BB962C8B-B14F-4D97-AF65-F5344CB8AC3E}">
        <p14:creationId xmlns:p14="http://schemas.microsoft.com/office/powerpoint/2010/main" val="2674263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https://heritagecalling.com/2019/10/07/the-story-of-camouflage-during-the-second-world-war/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61</a:t>
            </a:fld>
            <a:endParaRPr lang="en-US"/>
          </a:p>
        </p:txBody>
      </p:sp>
    </p:spTree>
    <p:extLst>
      <p:ext uri="{BB962C8B-B14F-4D97-AF65-F5344CB8AC3E}">
        <p14:creationId xmlns:p14="http://schemas.microsoft.com/office/powerpoint/2010/main" val="13224588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Find out more at</a:t>
            </a:r>
            <a:r>
              <a:rPr lang="en-GB" baseline="0" dirty="0"/>
              <a:t> </a:t>
            </a:r>
            <a:r>
              <a:rPr lang="en-GB" sz="1200" u="sng" kern="1200" dirty="0">
                <a:solidFill>
                  <a:schemeClr val="tx1"/>
                </a:solidFill>
                <a:effectLst/>
                <a:latin typeface="+mn-lt"/>
                <a:ea typeface="+mn-ea"/>
                <a:cs typeface="+mn-cs"/>
                <a:hlinkClick r:id="rId3"/>
              </a:rPr>
              <a:t>https://heritagecalling.com/2019/10/07/the-story-of-camouflage-during-the-second-world-war/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62</a:t>
            </a:fld>
            <a:endParaRPr lang="en-US"/>
          </a:p>
        </p:txBody>
      </p:sp>
    </p:spTree>
    <p:extLst>
      <p:ext uri="{BB962C8B-B14F-4D97-AF65-F5344CB8AC3E}">
        <p14:creationId xmlns:p14="http://schemas.microsoft.com/office/powerpoint/2010/main" val="1208134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sz="1200" kern="1200" dirty="0">
                <a:solidFill>
                  <a:schemeClr val="tx1"/>
                </a:solidFill>
                <a:effectLst/>
                <a:latin typeface="+mn-lt"/>
                <a:ea typeface="+mn-ea"/>
                <a:cs typeface="+mn-cs"/>
              </a:rPr>
              <a:t>raf_58a_45_v_0318</a:t>
            </a:r>
            <a:r>
              <a:rPr lang="en-GB" dirty="0"/>
              <a:t> – 27</a:t>
            </a:r>
            <a:r>
              <a:rPr lang="en-GB" baseline="30000" dirty="0"/>
              <a:t>th</a:t>
            </a:r>
            <a:r>
              <a:rPr lang="en-GB" dirty="0"/>
              <a:t> July 1940 -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https://historicengland.org.uk/images-books/archive/collections/aerial-photos/record/raf_58a_45_v_0318</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Aircraft hangers</a:t>
            </a:r>
          </a:p>
          <a:p>
            <a:r>
              <a:rPr lang="en-US" dirty="0"/>
              <a:t>Red = fake painted hedge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63</a:t>
            </a:fld>
            <a:endParaRPr lang="en-US"/>
          </a:p>
        </p:txBody>
      </p:sp>
    </p:spTree>
    <p:extLst>
      <p:ext uri="{BB962C8B-B14F-4D97-AF65-F5344CB8AC3E}">
        <p14:creationId xmlns:p14="http://schemas.microsoft.com/office/powerpoint/2010/main" val="31046225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raf_cpe_uk_1779_rs_4386 – 10</a:t>
            </a:r>
            <a:r>
              <a:rPr lang="en-GB" baseline="30000" dirty="0"/>
              <a:t>th</a:t>
            </a:r>
            <a:r>
              <a:rPr lang="en-GB" dirty="0"/>
              <a:t> October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https://historicengland.org.uk/images-books/archive/collections/aerial-photos/record/raf_cpe_uk_1779_rs_4386</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64</a:t>
            </a:fld>
            <a:endParaRPr lang="en-US"/>
          </a:p>
        </p:txBody>
      </p:sp>
    </p:spTree>
    <p:extLst>
      <p:ext uri="{BB962C8B-B14F-4D97-AF65-F5344CB8AC3E}">
        <p14:creationId xmlns:p14="http://schemas.microsoft.com/office/powerpoint/2010/main" val="2937887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Put in your school’s postcode to see what RAF </a:t>
            </a:r>
            <a:r>
              <a:rPr lang="en-GB" dirty="0" err="1"/>
              <a:t>Veritcal</a:t>
            </a:r>
            <a:r>
              <a:rPr lang="en-GB" dirty="0"/>
              <a:t> aerial photos there are.</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4547939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raf_106g_uk_625_rp_3022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https://historicengland.org.uk/images-books/archive/collections/aerial-photos/record/raf_106g_uk_625_rp_3022</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65</a:t>
            </a:fld>
            <a:endParaRPr lang="en-US"/>
          </a:p>
        </p:txBody>
      </p:sp>
    </p:spTree>
    <p:extLst>
      <p:ext uri="{BB962C8B-B14F-4D97-AF65-F5344CB8AC3E}">
        <p14:creationId xmlns:p14="http://schemas.microsoft.com/office/powerpoint/2010/main" val="12679337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66</a:t>
            </a:fld>
            <a:endParaRPr lang="en-US"/>
          </a:p>
        </p:txBody>
      </p:sp>
    </p:spTree>
    <p:extLst>
      <p:ext uri="{BB962C8B-B14F-4D97-AF65-F5344CB8AC3E}">
        <p14:creationId xmlns:p14="http://schemas.microsoft.com/office/powerpoint/2010/main" val="27321411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raf_106g_uk_646_rs_4163 – 11</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https://historicengland.org.uk/images-books/archive/collections/aerial-photos/record/raf_106g_uk_646_rs_4163</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67</a:t>
            </a:fld>
            <a:endParaRPr lang="en-US"/>
          </a:p>
        </p:txBody>
      </p:sp>
    </p:spTree>
    <p:extLst>
      <p:ext uri="{BB962C8B-B14F-4D97-AF65-F5344CB8AC3E}">
        <p14:creationId xmlns:p14="http://schemas.microsoft.com/office/powerpoint/2010/main" val="640537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Information from and find out</a:t>
            </a:r>
            <a:r>
              <a:rPr lang="en-GB" sz="1200" kern="1200" baseline="0" dirty="0">
                <a:solidFill>
                  <a:schemeClr val="tx1"/>
                </a:solidFill>
                <a:effectLst/>
                <a:latin typeface="+mn-lt"/>
                <a:ea typeface="+mn-ea"/>
                <a:cs typeface="+mn-cs"/>
              </a:rPr>
              <a:t> more at: </a:t>
            </a:r>
            <a:r>
              <a:rPr lang="en-GB" dirty="0">
                <a:hlinkClick r:id="rId3"/>
              </a:rPr>
              <a:t>https://www.bgs.org.uk/resources/as-we-once-were-the-wartime-emergency-medical-service-and-the-future-nhs-2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68</a:t>
            </a:fld>
            <a:endParaRPr lang="en-US"/>
          </a:p>
        </p:txBody>
      </p:sp>
    </p:spTree>
    <p:extLst>
      <p:ext uri="{BB962C8B-B14F-4D97-AF65-F5344CB8AC3E}">
        <p14:creationId xmlns:p14="http://schemas.microsoft.com/office/powerpoint/2010/main" val="39381337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Information from and find out</a:t>
            </a:r>
            <a:r>
              <a:rPr lang="en-GB" sz="1200" kern="1200" baseline="0" dirty="0">
                <a:solidFill>
                  <a:schemeClr val="tx1"/>
                </a:solidFill>
                <a:effectLst/>
                <a:latin typeface="+mn-lt"/>
                <a:ea typeface="+mn-ea"/>
                <a:cs typeface="+mn-cs"/>
              </a:rPr>
              <a:t> more at: </a:t>
            </a:r>
            <a:r>
              <a:rPr lang="en-GB" dirty="0">
                <a:hlinkClick r:id="rId3"/>
              </a:rPr>
              <a:t>https://www.bgs.org.uk/resources/as-we-once-were-the-wartime-emergency-medical-service-and-the-future-nhs-2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69</a:t>
            </a:fld>
            <a:endParaRPr lang="en-US"/>
          </a:p>
        </p:txBody>
      </p:sp>
    </p:spTree>
    <p:extLst>
      <p:ext uri="{BB962C8B-B14F-4D97-AF65-F5344CB8AC3E}">
        <p14:creationId xmlns:p14="http://schemas.microsoft.com/office/powerpoint/2010/main" val="26282657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Information from and find out</a:t>
            </a:r>
            <a:r>
              <a:rPr lang="en-GB" sz="1200" kern="1200" baseline="0" dirty="0">
                <a:solidFill>
                  <a:schemeClr val="tx1"/>
                </a:solidFill>
                <a:effectLst/>
                <a:latin typeface="+mn-lt"/>
                <a:ea typeface="+mn-ea"/>
                <a:cs typeface="+mn-cs"/>
              </a:rPr>
              <a:t> more at: </a:t>
            </a:r>
            <a:r>
              <a:rPr lang="en-GB" dirty="0">
                <a:hlinkClick r:id="rId3"/>
              </a:rPr>
              <a:t>https://www.bgs.org.uk/resources/as-we-once-were-the-wartime-emergency-medical-service-and-the-future-nhs-2</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70</a:t>
            </a:fld>
            <a:endParaRPr lang="en-US"/>
          </a:p>
        </p:txBody>
      </p:sp>
    </p:spTree>
    <p:extLst>
      <p:ext uri="{BB962C8B-B14F-4D97-AF65-F5344CB8AC3E}">
        <p14:creationId xmlns:p14="http://schemas.microsoft.com/office/powerpoint/2010/main" val="813040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raf_106g_uk_626_rs_4195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https://historicengland.org.uk/images-books/archive/collections/aerial-photos/record/raf_106g_uk_626_rs_4195</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71</a:t>
            </a:fld>
            <a:endParaRPr lang="en-US"/>
          </a:p>
        </p:txBody>
      </p:sp>
    </p:spTree>
    <p:extLst>
      <p:ext uri="{BB962C8B-B14F-4D97-AF65-F5344CB8AC3E}">
        <p14:creationId xmlns:p14="http://schemas.microsoft.com/office/powerpoint/2010/main" val="290321529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raf_106g_uk_1721_rp_3128 – 6</a:t>
            </a:r>
            <a:r>
              <a:rPr lang="en-GB" baseline="30000" dirty="0"/>
              <a:t>th</a:t>
            </a:r>
            <a:r>
              <a:rPr lang="en-GB" dirty="0"/>
              <a:t> September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https://historicengland.org.uk/images-books/archive/collections/aerial-photos/record/raf_106g_uk_1721_rp_3128</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72</a:t>
            </a:fld>
            <a:endParaRPr lang="en-US"/>
          </a:p>
        </p:txBody>
      </p:sp>
    </p:spTree>
    <p:extLst>
      <p:ext uri="{BB962C8B-B14F-4D97-AF65-F5344CB8AC3E}">
        <p14:creationId xmlns:p14="http://schemas.microsoft.com/office/powerpoint/2010/main" val="16489132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Information</a:t>
            </a:r>
            <a:r>
              <a:rPr lang="en-GB" baseline="0" dirty="0"/>
              <a:t> taken from and find </a:t>
            </a:r>
            <a:r>
              <a:rPr lang="en-GB" dirty="0"/>
              <a:t>out more about women workers in WW2 munitions factories at: </a:t>
            </a:r>
            <a:r>
              <a:rPr lang="en-GB" sz="1200" u="sng" kern="1200" dirty="0">
                <a:solidFill>
                  <a:schemeClr val="tx1"/>
                </a:solidFill>
                <a:effectLst/>
                <a:latin typeface="+mn-lt"/>
                <a:ea typeface="+mn-ea"/>
                <a:cs typeface="+mn-cs"/>
                <a:hlinkClick r:id="rId3"/>
              </a:rPr>
              <a:t>https://www.express.co.uk/news/uk/421425/Meet-the-bomb-girls-A-new-book-tells-how-a-secret-army-helped-win-the-Second-World-War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73</a:t>
            </a:fld>
            <a:endParaRPr lang="en-US"/>
          </a:p>
        </p:txBody>
      </p:sp>
    </p:spTree>
    <p:extLst>
      <p:ext uri="{BB962C8B-B14F-4D97-AF65-F5344CB8AC3E}">
        <p14:creationId xmlns:p14="http://schemas.microsoft.com/office/powerpoint/2010/main" val="16488409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Information</a:t>
            </a:r>
            <a:r>
              <a:rPr lang="en-GB" baseline="0" dirty="0"/>
              <a:t> taken from and find </a:t>
            </a:r>
            <a:r>
              <a:rPr lang="en-GB" dirty="0"/>
              <a:t>out more about women workers in WW2 munitions factories at: </a:t>
            </a:r>
            <a:r>
              <a:rPr lang="en-GB" sz="1200" u="sng" kern="1200" dirty="0">
                <a:solidFill>
                  <a:schemeClr val="tx1"/>
                </a:solidFill>
                <a:effectLst/>
                <a:latin typeface="+mn-lt"/>
                <a:ea typeface="+mn-ea"/>
                <a:cs typeface="+mn-cs"/>
                <a:hlinkClick r:id="rId3"/>
              </a:rPr>
              <a:t>https://www.express.co.uk/news/uk/421425/Meet-the-bomb-girls-A-new-book-tells-how-a-secret-army-helped-win-the-Second-World-War</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74</a:t>
            </a:fld>
            <a:endParaRPr lang="en-US"/>
          </a:p>
        </p:txBody>
      </p:sp>
    </p:spTree>
    <p:extLst>
      <p:ext uri="{BB962C8B-B14F-4D97-AF65-F5344CB8AC3E}">
        <p14:creationId xmlns:p14="http://schemas.microsoft.com/office/powerpoint/2010/main" val="248535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allows you to see the whole image, which you can then look at to see if any of the Second World War features shown on the following slides feature on your local photos.</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18832681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EAW005653 – 15</a:t>
            </a:r>
            <a:r>
              <a:rPr lang="en-GB" baseline="30000" dirty="0"/>
              <a:t>th</a:t>
            </a:r>
            <a:r>
              <a:rPr lang="en-GB" dirty="0"/>
              <a:t> May 1947 - </a:t>
            </a:r>
            <a:r>
              <a:rPr lang="en-GB" sz="1200" kern="1200" dirty="0">
                <a:solidFill>
                  <a:schemeClr val="tx1"/>
                </a:solidFill>
                <a:effectLst/>
                <a:latin typeface="+mn-lt"/>
                <a:ea typeface="+mn-ea"/>
                <a:cs typeface="+mn-cs"/>
              </a:rPr>
              <a:t>© </a:t>
            </a:r>
            <a:r>
              <a:rPr lang="en-GB" dirty="0"/>
              <a:t>Historic England Archive (</a:t>
            </a:r>
            <a:r>
              <a:rPr lang="en-GB" dirty="0" err="1"/>
              <a:t>Aerofilms</a:t>
            </a:r>
            <a:r>
              <a:rPr lang="en-GB" dirty="0"/>
              <a:t> Collection)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https://historicengland.org.uk/images-books/archive/collections/aerial-photos/record/EAW005653</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75</a:t>
            </a:fld>
            <a:endParaRPr lang="en-US"/>
          </a:p>
        </p:txBody>
      </p:sp>
    </p:spTree>
    <p:extLst>
      <p:ext uri="{BB962C8B-B14F-4D97-AF65-F5344CB8AC3E}">
        <p14:creationId xmlns:p14="http://schemas.microsoft.com/office/powerpoint/2010/main" val="36289600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us_7ph_gp_loc207_v_5060 – 8</a:t>
            </a:r>
            <a:r>
              <a:rPr lang="en-GB" baseline="30000" dirty="0"/>
              <a:t>th</a:t>
            </a:r>
            <a:r>
              <a:rPr lang="en-GB" dirty="0"/>
              <a:t> March 1944 -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https://historicengland.org.uk/images-books/archive/collections/aerial-photos/record/us_7ph_gp_loc207_v_5060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76</a:t>
            </a:fld>
            <a:endParaRPr lang="en-US"/>
          </a:p>
        </p:txBody>
      </p:sp>
    </p:spTree>
    <p:extLst>
      <p:ext uri="{BB962C8B-B14F-4D97-AF65-F5344CB8AC3E}">
        <p14:creationId xmlns:p14="http://schemas.microsoft.com/office/powerpoint/2010/main" val="6537226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77</a:t>
            </a:fld>
            <a:endParaRPr lang="en-US"/>
          </a:p>
        </p:txBody>
      </p:sp>
    </p:spTree>
    <p:extLst>
      <p:ext uri="{BB962C8B-B14F-4D97-AF65-F5344CB8AC3E}">
        <p14:creationId xmlns:p14="http://schemas.microsoft.com/office/powerpoint/2010/main" val="37438173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78</a:t>
            </a:fld>
            <a:endParaRPr lang="en-US"/>
          </a:p>
        </p:txBody>
      </p:sp>
    </p:spTree>
    <p:extLst>
      <p:ext uri="{BB962C8B-B14F-4D97-AF65-F5344CB8AC3E}">
        <p14:creationId xmlns:p14="http://schemas.microsoft.com/office/powerpoint/2010/main" val="37269544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raf_106g_uk_1517_rs_4392 – 17</a:t>
            </a:r>
            <a:r>
              <a:rPr lang="en-GB" baseline="30000" dirty="0"/>
              <a:t>th</a:t>
            </a:r>
            <a:r>
              <a:rPr lang="en-GB" dirty="0"/>
              <a:t> May 1946 -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https://historicengland.org.uk/images-books/archive/collections/aerial-photos/record/raf_106g_uk_1517_rs_4392</a:t>
            </a:r>
            <a:endParaRPr lang="en-GB" dirty="0"/>
          </a:p>
          <a:p>
            <a:r>
              <a:rPr lang="en-GB" dirty="0"/>
              <a:t>‘Standard’ type, German Working Camp</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79</a:t>
            </a:fld>
            <a:endParaRPr lang="en-US"/>
          </a:p>
        </p:txBody>
      </p:sp>
    </p:spTree>
    <p:extLst>
      <p:ext uri="{BB962C8B-B14F-4D97-AF65-F5344CB8AC3E}">
        <p14:creationId xmlns:p14="http://schemas.microsoft.com/office/powerpoint/2010/main" val="23300289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raf_541_602_rs_4220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https://historicengland.org.uk/images-books/archive/collections/aerial-photos/record/raf_541_602_rs_4220</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‘Standard’ type, German Working Camp</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80</a:t>
            </a:fld>
            <a:endParaRPr lang="en-US"/>
          </a:p>
        </p:txBody>
      </p:sp>
    </p:spTree>
    <p:extLst>
      <p:ext uri="{BB962C8B-B14F-4D97-AF65-F5344CB8AC3E}">
        <p14:creationId xmlns:p14="http://schemas.microsoft.com/office/powerpoint/2010/main" val="24540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raf_106g_uk_1011_fv_7123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https://historicengland.org.uk/images-books/archive/collections/aerial-photos/record/raf_106g_uk_1011_fv_7123</a:t>
            </a:r>
            <a:endParaRPr lang="en-GB" dirty="0"/>
          </a:p>
          <a:p>
            <a:r>
              <a:rPr lang="en-GB" dirty="0"/>
              <a:t>Base Camp</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81</a:t>
            </a:fld>
            <a:endParaRPr lang="en-US"/>
          </a:p>
        </p:txBody>
      </p:sp>
    </p:spTree>
    <p:extLst>
      <p:ext uri="{BB962C8B-B14F-4D97-AF65-F5344CB8AC3E}">
        <p14:creationId xmlns:p14="http://schemas.microsoft.com/office/powerpoint/2010/main" val="18786226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raf_540_1322_f22_0094 – 3</a:t>
            </a:r>
            <a:r>
              <a:rPr lang="en-GB" baseline="30000" dirty="0"/>
              <a:t>rd</a:t>
            </a:r>
            <a:r>
              <a:rPr lang="en-GB" dirty="0"/>
              <a:t> June 1954 -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https://historicengland.org.uk/images-books/archive/collections/aerial-photos/record/raf_540_1322_f22_0094</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‘Standard’ type, German Working Camp</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82</a:t>
            </a:fld>
            <a:endParaRPr lang="en-US"/>
          </a:p>
        </p:txBody>
      </p:sp>
    </p:spTree>
    <p:extLst>
      <p:ext uri="{BB962C8B-B14F-4D97-AF65-F5344CB8AC3E}">
        <p14:creationId xmlns:p14="http://schemas.microsoft.com/office/powerpoint/2010/main" val="25509037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Image: raf_540_62_sffo_0074 – 22</a:t>
            </a:r>
            <a:r>
              <a:rPr lang="en-GB" baseline="30000" dirty="0"/>
              <a:t>nd</a:t>
            </a:r>
            <a:r>
              <a:rPr lang="en-GB" dirty="0"/>
              <a:t> July 1948 -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https://historicengland.org.uk/images-books/archive/collections/aerial-photos/record/raf_540_62_sffo_0074</a:t>
            </a:r>
            <a:endParaRPr lang="en-GB" dirty="0"/>
          </a:p>
          <a:p>
            <a:r>
              <a:rPr lang="en-GB" dirty="0"/>
              <a:t>‘Standard’ type, German Working Camp</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83</a:t>
            </a:fld>
            <a:endParaRPr lang="en-US"/>
          </a:p>
        </p:txBody>
      </p:sp>
    </p:spTree>
    <p:extLst>
      <p:ext uri="{BB962C8B-B14F-4D97-AF65-F5344CB8AC3E}">
        <p14:creationId xmlns:p14="http://schemas.microsoft.com/office/powerpoint/2010/main" val="36648234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a:t>
            </a:r>
            <a:r>
              <a:rPr lang="en-GB" baseline="0" dirty="0"/>
              <a:t> out more at: </a:t>
            </a:r>
            <a:r>
              <a:rPr lang="en-GB" sz="1200" u="sng" kern="1200" dirty="0">
                <a:solidFill>
                  <a:schemeClr val="tx1"/>
                </a:solidFill>
                <a:effectLst/>
                <a:latin typeface="+mn-lt"/>
                <a:ea typeface="+mn-ea"/>
                <a:cs typeface="+mn-cs"/>
                <a:hlinkClick r:id="rId3"/>
              </a:rPr>
              <a:t>https://heritagecalling.com/2018/07/24/5-things-you-didnt-know-about-prefabs/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84</a:t>
            </a:fld>
            <a:endParaRPr lang="en-US"/>
          </a:p>
        </p:txBody>
      </p:sp>
    </p:spTree>
    <p:extLst>
      <p:ext uri="{BB962C8B-B14F-4D97-AF65-F5344CB8AC3E}">
        <p14:creationId xmlns:p14="http://schemas.microsoft.com/office/powerpoint/2010/main" val="1323047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raf_106g_uk_626_rs_4165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https://historicengland.org.uk/images-books/archive/collections/aerial-photos/record/raf_106g_uk_626_rs_4165</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14831364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a:t>
            </a:r>
            <a:r>
              <a:rPr lang="en-GB" baseline="0" dirty="0"/>
              <a:t> out more at: </a:t>
            </a:r>
            <a:r>
              <a:rPr lang="en-GB" sz="1200" u="sng" kern="1200" dirty="0">
                <a:solidFill>
                  <a:schemeClr val="tx1"/>
                </a:solidFill>
                <a:effectLst/>
                <a:latin typeface="+mn-lt"/>
                <a:ea typeface="+mn-ea"/>
                <a:cs typeface="+mn-cs"/>
                <a:hlinkClick r:id="rId3"/>
              </a:rPr>
              <a:t>https://heritagecalling.com/2018/07/24/5-things-you-didnt-know-about-prefabs/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85</a:t>
            </a:fld>
            <a:endParaRPr lang="en-US"/>
          </a:p>
        </p:txBody>
      </p:sp>
    </p:spTree>
    <p:extLst>
      <p:ext uri="{BB962C8B-B14F-4D97-AF65-F5344CB8AC3E}">
        <p14:creationId xmlns:p14="http://schemas.microsoft.com/office/powerpoint/2010/main" val="37897196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EAW002930 – 1</a:t>
            </a:r>
            <a:r>
              <a:rPr lang="en-GB" baseline="30000" dirty="0"/>
              <a:t>st</a:t>
            </a:r>
            <a:r>
              <a:rPr lang="en-GB" dirty="0"/>
              <a:t> October 1946 - </a:t>
            </a:r>
            <a:r>
              <a:rPr lang="en-GB" sz="1200" kern="1200" dirty="0">
                <a:solidFill>
                  <a:schemeClr val="tx1"/>
                </a:solidFill>
                <a:effectLst/>
                <a:latin typeface="+mn-lt"/>
                <a:ea typeface="+mn-ea"/>
                <a:cs typeface="+mn-cs"/>
              </a:rPr>
              <a:t>© </a:t>
            </a:r>
            <a:r>
              <a:rPr lang="en-GB" dirty="0"/>
              <a:t>Historic England Archive (</a:t>
            </a:r>
            <a:r>
              <a:rPr lang="en-GB" dirty="0" err="1"/>
              <a:t>Aerofilms</a:t>
            </a:r>
            <a:r>
              <a:rPr lang="en-GB" dirty="0"/>
              <a:t> Collection)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https://historicengland.org.uk/images-books/archive/collections/aerial-photos/record/EAW002930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86</a:t>
            </a:fld>
            <a:endParaRPr lang="en-US"/>
          </a:p>
        </p:txBody>
      </p:sp>
    </p:spTree>
    <p:extLst>
      <p:ext uri="{BB962C8B-B14F-4D97-AF65-F5344CB8AC3E}">
        <p14:creationId xmlns:p14="http://schemas.microsoft.com/office/powerpoint/2010/main" val="20502581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raf_cpe_uk_1996_fp_1044 – 13</a:t>
            </a:r>
            <a:r>
              <a:rPr lang="en-GB" baseline="30000" dirty="0"/>
              <a:t>th</a:t>
            </a:r>
            <a:r>
              <a:rPr lang="en-GB" dirty="0"/>
              <a:t> April 1947 -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https://historicengland.org.uk/images-books/archive/collections/aerial-photos/record/raf_cpe_uk_1996_fp_1044</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87</a:t>
            </a:fld>
            <a:endParaRPr lang="en-US"/>
          </a:p>
        </p:txBody>
      </p:sp>
    </p:spTree>
    <p:extLst>
      <p:ext uri="{BB962C8B-B14F-4D97-AF65-F5344CB8AC3E}">
        <p14:creationId xmlns:p14="http://schemas.microsoft.com/office/powerpoint/2010/main" val="20928802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88</a:t>
            </a:fld>
            <a:endParaRPr lang="en-US"/>
          </a:p>
        </p:txBody>
      </p:sp>
    </p:spTree>
    <p:extLst>
      <p:ext uri="{BB962C8B-B14F-4D97-AF65-F5344CB8AC3E}">
        <p14:creationId xmlns:p14="http://schemas.microsoft.com/office/powerpoint/2010/main" val="7699376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DP076219  – 30</a:t>
            </a:r>
            <a:r>
              <a:rPr lang="en-GB" baseline="30000" dirty="0"/>
              <a:t>th</a:t>
            </a:r>
            <a:r>
              <a:rPr lang="en-GB" dirty="0"/>
              <a:t> July 2009 - Historic England Archive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https://historicengland.org.uk/images-books/photos/item/DP076219</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89</a:t>
            </a:fld>
            <a:endParaRPr lang="en-US"/>
          </a:p>
        </p:txBody>
      </p:sp>
    </p:spTree>
    <p:extLst>
      <p:ext uri="{BB962C8B-B14F-4D97-AF65-F5344CB8AC3E}">
        <p14:creationId xmlns:p14="http://schemas.microsoft.com/office/powerpoint/2010/main" val="40296575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raf_4h_br42_b_v_0092 – 1</a:t>
            </a:r>
            <a:r>
              <a:rPr lang="en-GB" baseline="30000" dirty="0"/>
              <a:t>st</a:t>
            </a:r>
            <a:r>
              <a:rPr lang="en-GB" dirty="0"/>
              <a:t> August 1940</a:t>
            </a:r>
            <a:r>
              <a:rPr lang="en-GB" baseline="0" dirty="0"/>
              <a:t> - </a:t>
            </a:r>
            <a:r>
              <a:rPr lang="en-GB" dirty="0"/>
              <a:t>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https://historicengland.org.uk/images-books/archive/collections/aerial-photos/record/raf_4h_br42_b_v_0092</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90</a:t>
            </a:fld>
            <a:endParaRPr lang="en-US"/>
          </a:p>
        </p:txBody>
      </p:sp>
    </p:spTree>
    <p:extLst>
      <p:ext uri="{BB962C8B-B14F-4D97-AF65-F5344CB8AC3E}">
        <p14:creationId xmlns:p14="http://schemas.microsoft.com/office/powerpoint/2010/main" val="14331856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Find out more at: </a:t>
            </a:r>
            <a:r>
              <a:rPr lang="en-GB" dirty="0">
                <a:hlinkClick r:id="rId3"/>
              </a:rPr>
              <a:t>http://www.skylighters.org/howalightworks/</a:t>
            </a: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91</a:t>
            </a:fld>
            <a:endParaRPr lang="en-US"/>
          </a:p>
        </p:txBody>
      </p:sp>
    </p:spTree>
    <p:extLst>
      <p:ext uri="{BB962C8B-B14F-4D97-AF65-F5344CB8AC3E}">
        <p14:creationId xmlns:p14="http://schemas.microsoft.com/office/powerpoint/2010/main" val="27268707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raf_13h_uk789_v_0001 – 11</a:t>
            </a:r>
            <a:r>
              <a:rPr lang="en-GB" baseline="30000" dirty="0"/>
              <a:t>th</a:t>
            </a:r>
            <a:r>
              <a:rPr lang="en-GB" dirty="0"/>
              <a:t> June 1941 -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https://historicengland.org.uk/images-books/archive/collections/aerial-photos/record/raf_13h_uk789_v_0001</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92</a:t>
            </a:fld>
            <a:endParaRPr lang="en-US"/>
          </a:p>
        </p:txBody>
      </p:sp>
    </p:spTree>
    <p:extLst>
      <p:ext uri="{BB962C8B-B14F-4D97-AF65-F5344CB8AC3E}">
        <p14:creationId xmlns:p14="http://schemas.microsoft.com/office/powerpoint/2010/main" val="28888754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raf_ac207_v_5050 – 24</a:t>
            </a:r>
            <a:r>
              <a:rPr lang="en-GB" baseline="30000" dirty="0"/>
              <a:t>th</a:t>
            </a:r>
            <a:r>
              <a:rPr lang="en-GB" dirty="0"/>
              <a:t> February 1943 -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https://historicengland.org.uk/images-books/archive/collections/aerial-photos/record/raf_ac207_v_5050</a:t>
            </a:r>
            <a:r>
              <a:rPr lang="en-GB" sz="1800" dirty="0">
                <a:effectLst/>
                <a:latin typeface="Arial" panose="020B0604020202020204" pitchFamily="34" charset="0"/>
                <a:ea typeface="Arial" panose="020B060402020202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93</a:t>
            </a:fld>
            <a:endParaRPr lang="en-US"/>
          </a:p>
        </p:txBody>
      </p:sp>
    </p:spTree>
    <p:extLst>
      <p:ext uri="{BB962C8B-B14F-4D97-AF65-F5344CB8AC3E}">
        <p14:creationId xmlns:p14="http://schemas.microsoft.com/office/powerpoint/2010/main" val="3726755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Re-tick the ‘Oblique photographs’ box to see all the photos for your area.</a:t>
            </a:r>
          </a:p>
          <a:p>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94</a:t>
            </a:fld>
            <a:endParaRPr lang="en-US"/>
          </a:p>
        </p:txBody>
      </p:sp>
    </p:spTree>
    <p:extLst>
      <p:ext uri="{BB962C8B-B14F-4D97-AF65-F5344CB8AC3E}">
        <p14:creationId xmlns:p14="http://schemas.microsoft.com/office/powerpoint/2010/main" val="3923613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Close-up</a:t>
            </a:r>
            <a:r>
              <a:rPr lang="en-GB" baseline="0" dirty="0"/>
              <a:t> of slide 4 with features highlighted. </a:t>
            </a:r>
            <a:r>
              <a:rPr lang="en-GB" dirty="0"/>
              <a:t>See Slides</a:t>
            </a:r>
            <a:r>
              <a:rPr lang="en-GB" baseline="0" dirty="0"/>
              <a:t> 50-54 for more information about Barrage Balloons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raf_106g_uk_626_rs_4165 – 10</a:t>
            </a:r>
            <a:r>
              <a:rPr lang="en-GB" baseline="30000" dirty="0"/>
              <a:t>th</a:t>
            </a:r>
            <a:r>
              <a:rPr lang="en-GB" dirty="0"/>
              <a:t> August 1945 - Historic England Archive (RAF photography).  - </a:t>
            </a:r>
            <a: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3"/>
              </a:rPr>
              <a:t>https://historicengland.org.uk/images-books/archive/collections/aerial-photos/record/raf_106g_uk_626_rs_4165</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Yellow = air raid shelters</a:t>
            </a:r>
          </a:p>
          <a:p>
            <a:r>
              <a:rPr lang="en-US" dirty="0"/>
              <a:t>Red = Barrage Balloon tether site</a:t>
            </a: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10413000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65B9E4"/>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65B9E4"/>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65B9E4"/>
            </a:solidFill>
          </a:ln>
        </p:spPr>
        <p:txBody>
          <a:bodyPr/>
          <a:lstStyle>
            <a:lvl1pPr algn="l">
              <a:defRPr>
                <a:solidFill>
                  <a:srgbClr val="65B9E4"/>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65B9E4"/>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65B9E4"/>
            </a:solidFill>
          </a:ln>
        </p:spPr>
        <p:txBody>
          <a:bodyPr/>
          <a:lstStyle>
            <a:lvl1pPr>
              <a:defRPr>
                <a:solidFill>
                  <a:srgbClr val="65B9E4"/>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65B9E4"/>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65B9E4"/>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65B9E4"/>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65B9E4"/>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a:solidFill>
            <a:srgbClr val="65B9E4"/>
          </a:solidFill>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lvl1pPr>
              <a:defRPr baseline="0">
                <a:solidFill>
                  <a:srgbClr val="65B9E4"/>
                </a:solidFill>
              </a:defRPr>
            </a:lvl1p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65B9E4"/>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65B9E4"/>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65B9E4"/>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p:nvPr>
        </p:nvSpPr>
        <p:spPr>
          <a:xfrm>
            <a:off x="410966" y="-1384129"/>
            <a:ext cx="10515600" cy="1325563"/>
          </a:xfrm>
        </p:spPr>
        <p:txBody>
          <a:bodyPr/>
          <a:lstStyle>
            <a:lvl1pPr>
              <a:defRPr baseline="0">
                <a:solidFill>
                  <a:srgbClr val="65B9E4"/>
                </a:solidFill>
              </a:defRPr>
            </a:lvl1pPr>
          </a:lstStyle>
          <a:p>
            <a:r>
              <a:rPr lang="en-GB" dirty="0"/>
              <a:t>Click to edit Master title style</a:t>
            </a:r>
            <a:endParaRPr lang="en-US" dirty="0"/>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65B9E4"/>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65B9E4"/>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40320725-1898-A86A-ED6B-74F787FC122B}"/>
              </a:ext>
            </a:extLst>
          </p:cNvPr>
          <p:cNvSpPr>
            <a:spLocks noGrp="1"/>
          </p:cNvSpPr>
          <p:nvPr>
            <p:ph type="title" hasCustomPrompt="1"/>
          </p:nvPr>
        </p:nvSpPr>
        <p:spPr>
          <a:xfrm>
            <a:off x="410966" y="-1384129"/>
            <a:ext cx="10515600" cy="1325563"/>
          </a:xfrm>
        </p:spPr>
        <p:txBody>
          <a:bodyPr/>
          <a:lstStyle>
            <a:lvl1pPr>
              <a:defRPr baseline="0">
                <a:solidFill>
                  <a:srgbClr val="65B9E4"/>
                </a:solidFill>
              </a:defRPr>
            </a:lvl1pPr>
          </a:lstStyle>
          <a:p>
            <a:pPr lvl="0"/>
            <a:r>
              <a:rPr lang="en-GB" dirty="0"/>
              <a:t>How to use this PPT</a:t>
            </a:r>
          </a:p>
        </p:txBody>
      </p:sp>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242151" y="822684"/>
            <a:ext cx="11071543" cy="5957120"/>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65B9E4"/>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65B9E4"/>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946297" y="1807535"/>
            <a:ext cx="9696894" cy="3880884"/>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Tree>
    <p:extLst>
      <p:ext uri="{BB962C8B-B14F-4D97-AF65-F5344CB8AC3E}">
        <p14:creationId xmlns:p14="http://schemas.microsoft.com/office/powerpoint/2010/main" val="17455446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ADD0F0">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65B9E4"/>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a:solidFill>
            <a:srgbClr val="65B9E4"/>
          </a:solidFill>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92" r:id="rId4"/>
    <p:sldLayoutId id="2147483650" r:id="rId5"/>
    <p:sldLayoutId id="2147483683" r:id="rId6"/>
    <p:sldLayoutId id="2147483684" r:id="rId7"/>
    <p:sldLayoutId id="2147483673" r:id="rId8"/>
    <p:sldLayoutId id="2147483677" r:id="rId9"/>
    <p:sldLayoutId id="2147483679" r:id="rId10"/>
    <p:sldLayoutId id="2147483680" r:id="rId11"/>
    <p:sldLayoutId id="2147483666" r:id="rId12"/>
    <p:sldLayoutId id="2147483685" r:id="rId13"/>
    <p:sldLayoutId id="2147483667" r:id="rId14"/>
    <p:sldLayoutId id="2147483675" r:id="rId15"/>
    <p:sldLayoutId id="2147483671" r:id="rId16"/>
    <p:sldLayoutId id="2147483681" r:id="rId17"/>
    <p:sldLayoutId id="2147483672" r:id="rId18"/>
    <p:sldLayoutId id="2147483678" r:id="rId19"/>
    <p:sldLayoutId id="2147483664" r:id="rId20"/>
    <p:sldLayoutId id="2147483663" r:id="rId21"/>
    <p:sldLayoutId id="2147483660" r:id="rId22"/>
    <p:sldLayoutId id="2147483682" r:id="rId23"/>
    <p:sldLayoutId id="2147483690" r:id="rId24"/>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65"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65"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3g_tud_uk_107_vp2_5184"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3g_tud_uk_107_vp2_5184"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historicengland.org.uk/services-skills/education/educational-images/air-raid-shelters-paddington-liverpool-10427"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services-skills/education/teaching-activities/ww2-impact-on-1940s-aerial-photo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5_rs_4061"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923_rp_3135"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la_68_po_0018"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39_rp_3278" TargetMode="External"/><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dig-for-victory.org.uk/growing-advice/dig-victory-leaflets-ww2/"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988_v_5172"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historicengland.org.uk/services-skills/education/archive-education-resources/" TargetMode="External"/><Relationship Id="rId2" Type="http://schemas.openxmlformats.org/officeDocument/2006/relationships/hyperlink" Target="https://historicengland.org.uk/images-books/archive/collections/aerial-photos/record/raf_106g_uk_626_rs_4165"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82_784_vp1_0129"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hla_313_rv_0606"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3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33483_024" TargetMode="Externa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3_rs_4196"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2_rp_3332" TargetMode="External"/><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2.jpg"/></Relationships>
</file>

<file path=ppt/slides/_rels/slide3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us_7gr_loc348_fs_2055"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43.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5.jpg"/><Relationship Id="rId5" Type="http://schemas.openxmlformats.org/officeDocument/2006/relationships/hyperlink" Target="https://vimeo.com/866830745" TargetMode="External"/><Relationship Id="rId4" Type="http://schemas.openxmlformats.org/officeDocument/2006/relationships/hyperlink" Target="https://heritageschools.candle.digital/starting-a-local-stud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241_ac10_v_0041"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4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002" TargetMode="External"/><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os_53t77_v_032"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mso_1cu_16000_o_16756"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49.jpg"/></Relationships>
</file>

<file path=ppt/slides/_rels/slide5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fno_129_fp_1067" TargetMode="External"/><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50.jpg"/></Relationships>
</file>

<file path=ppt/slides/_rels/slide5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31" TargetMode="External"/><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51.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2_rs_4375" TargetMode="External"/><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5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hla_565_v_6099" TargetMode="External"/><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273_v_5037" TargetMode="External"/><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54.jpg"/></Relationships>
</file>

<file path=ppt/slides/_rels/slide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7.gif"/><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hyperlink" Target="https://historicengland.org.uk/images-books/photos/item/RBO01/12/OP07079" TargetMode="External"/><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55.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8a_45_v_0318" TargetMode="External"/><Relationship Id="rId2" Type="http://schemas.openxmlformats.org/officeDocument/2006/relationships/notesSlide" Target="../notesSlides/notesSlide58.xml"/><Relationship Id="rId1" Type="http://schemas.openxmlformats.org/officeDocument/2006/relationships/slideLayout" Target="../slideLayouts/slideLayout13.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779_rs_4386" TargetMode="External"/><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57.jpg"/></Relationships>
</file>

<file path=ppt/slides/_rels/slide65.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5_rp_3022" TargetMode="External"/><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58.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46_rs_4163" TargetMode="External"/><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59.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7.gif"/><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626_rs_4195"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60.jpg"/></Relationships>
</file>

<file path=ppt/slides/_rels/slide7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721_rp_3128" TargetMode="External"/><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61.jp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hyperlink" Target="https://en.wikipedia.org/wiki/ROF_Kirkby" TargetMode="External"/><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62.jpeg"/><Relationship Id="rId5" Type="http://schemas.openxmlformats.org/officeDocument/2006/relationships/hyperlink" Target="https://historicengland.org.uk/images-books/archive/collections/aerial-photos/record/EAW005653" TargetMode="External"/><Relationship Id="rId4" Type="http://schemas.openxmlformats.org/officeDocument/2006/relationships/hyperlink" Target="https://en.wikipedia.org/wiki/YWCA"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us_7ph_gp_loc207_v_5060"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517_rs_4392" TargetMode="External"/><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64.jpg"/></Relationships>
</file>

<file path=ppt/slides/_rels/slide8.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17.gif"/><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1_602_rs_4220" TargetMode="External"/><Relationship Id="rId2" Type="http://schemas.openxmlformats.org/officeDocument/2006/relationships/notesSlide" Target="../notesSlides/notesSlide75.xml"/><Relationship Id="rId1" Type="http://schemas.openxmlformats.org/officeDocument/2006/relationships/slideLayout" Target="../slideLayouts/slideLayout13.xml"/><Relationship Id="rId4" Type="http://schemas.openxmlformats.org/officeDocument/2006/relationships/image" Target="../media/image65.jpg"/></Relationships>
</file>

<file path=ppt/slides/_rels/slide81.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06g_uk_1011_fv_7123" TargetMode="External"/><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0_1322_f22_0094" TargetMode="External"/><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67.jpg"/></Relationships>
</file>

<file path=ppt/slides/_rels/slide8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540_62_sffo_0074" TargetMode="External"/><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68.jp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EAW002930" TargetMode="External"/><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69.jpeg"/></Relationships>
</file>

<file path=ppt/slides/_rels/slide87.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cpe_uk_1996_fp_1044" TargetMode="External"/><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70.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hyperlink" Target="https://historicengland.org.uk/images-books/photos/item/DP076219"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71.jpeg"/></Relationships>
</file>

<file path=ppt/slides/_rels/slide9.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7.gif"/><Relationship Id="rId4"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4h_br42_b_v_0092" TargetMode="External"/><Relationship Id="rId2" Type="http://schemas.openxmlformats.org/officeDocument/2006/relationships/notesSlide" Target="../notesSlides/notesSlide85.xml"/><Relationship Id="rId1" Type="http://schemas.openxmlformats.org/officeDocument/2006/relationships/slideLayout" Target="../slideLayouts/slideLayout13.xml"/><Relationship Id="rId4" Type="http://schemas.openxmlformats.org/officeDocument/2006/relationships/image" Target="../media/image72.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13h_uk789_v_0001" TargetMode="External"/><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93.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record/raf_ac207_v_5050" TargetMode="External"/><Relationship Id="rId2" Type="http://schemas.openxmlformats.org/officeDocument/2006/relationships/notesSlide" Target="../notesSlides/notesSlide88.xml"/><Relationship Id="rId1" Type="http://schemas.openxmlformats.org/officeDocument/2006/relationships/slideLayout" Target="../slideLayouts/slideLayout13.xml"/><Relationship Id="rId4" Type="http://schemas.openxmlformats.org/officeDocument/2006/relationships/image" Target="../media/image74.jpg"/></Relationships>
</file>

<file path=ppt/slides/_rels/slide94.xml.rels><?xml version="1.0" encoding="UTF-8" standalone="yes"?>
<Relationships xmlns="http://schemas.openxmlformats.org/package/2006/relationships"><Relationship Id="rId3" Type="http://schemas.openxmlformats.org/officeDocument/2006/relationships/hyperlink" Target="https://historicengland.org.uk/images-books/archive/collections/aerial-photos/" TargetMode="External"/><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7.gi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B53F5-F735-0D8F-C121-F11B8AC18112}"/>
              </a:ext>
            </a:extLst>
          </p:cNvPr>
          <p:cNvSpPr>
            <a:spLocks noGrp="1"/>
          </p:cNvSpPr>
          <p:nvPr>
            <p:ph type="title"/>
          </p:nvPr>
        </p:nvSpPr>
        <p:spPr/>
        <p:txBody>
          <a:bodyPr/>
          <a:lstStyle/>
          <a:p>
            <a:r>
              <a:rPr lang="en-GB" sz="2800" dirty="0">
                <a:latin typeface="Arial" panose="020B0604020202020204" pitchFamily="34" charset="0"/>
                <a:cs typeface="Arial" panose="020B0604020202020204" pitchFamily="34" charset="0"/>
              </a:rPr>
              <a:t>Spotting evidence of the Second World War on 1940s aerial photographs</a:t>
            </a:r>
            <a:endParaRPr lang="en-US" dirty="0"/>
          </a:p>
        </p:txBody>
      </p:sp>
      <p:sp>
        <p:nvSpPr>
          <p:cNvPr id="3" name="Subtitle 2">
            <a:extLst>
              <a:ext uri="{FF2B5EF4-FFF2-40B4-BE49-F238E27FC236}">
                <a16:creationId xmlns:a16="http://schemas.microsoft.com/office/drawing/2014/main" id="{7F15D0CC-9778-B04F-99D5-EE2B1853E569}"/>
              </a:ext>
            </a:extLst>
          </p:cNvPr>
          <p:cNvSpPr>
            <a:spLocks noGrp="1"/>
          </p:cNvSpPr>
          <p:nvPr>
            <p:ph type="subTitle" idx="1"/>
          </p:nvPr>
        </p:nvSpPr>
        <p:spPr/>
        <p:txBody>
          <a:bodyPr/>
          <a:lstStyle/>
          <a:p>
            <a:r>
              <a:rPr lang="en-GB" sz="2400" dirty="0">
                <a:latin typeface="Arial" panose="020B0604020202020204" pitchFamily="34" charset="0"/>
                <a:cs typeface="Arial" panose="020B0604020202020204" pitchFamily="34" charset="0"/>
              </a:rPr>
              <a:t>TEACHERS GUIDE</a:t>
            </a:r>
          </a:p>
          <a:p>
            <a:r>
              <a:rPr lang="en-GB" sz="2400" dirty="0">
                <a:latin typeface="Arial" panose="020B0604020202020204" pitchFamily="34" charset="0"/>
                <a:cs typeface="Arial" panose="020B0604020202020204" pitchFamily="34" charset="0"/>
              </a:rPr>
              <a:t>Spotting evidence of the Second World War on 1940s aerial photographs</a:t>
            </a:r>
          </a:p>
        </p:txBody>
      </p:sp>
      <p:pic>
        <p:nvPicPr>
          <p:cNvPr id="6" name="Picture Placeholder 5" descr="An aerial view of a city from World War 2. There are planes on the air field, buildings and houses. ">
            <a:extLst>
              <a:ext uri="{FF2B5EF4-FFF2-40B4-BE49-F238E27FC236}">
                <a16:creationId xmlns:a16="http://schemas.microsoft.com/office/drawing/2014/main" id="{192D3664-C0EF-E8E4-BECD-5DB82FBF9817}"/>
              </a:ext>
            </a:extLst>
          </p:cNvPr>
          <p:cNvPicPr>
            <a:picLocks noGrp="1" noChangeAspect="1"/>
          </p:cNvPicPr>
          <p:nvPr>
            <p:ph type="pic" sz="quarter" idx="10"/>
          </p:nvPr>
        </p:nvPicPr>
        <p:blipFill>
          <a:blip r:embed="rId2"/>
          <a:srcRect l="16417" r="16417"/>
          <a:stretch>
            <a:fillRect/>
          </a:stretch>
        </p:blipFill>
        <p:spPr/>
      </p:pic>
    </p:spTree>
    <p:extLst>
      <p:ext uri="{BB962C8B-B14F-4D97-AF65-F5344CB8AC3E}">
        <p14:creationId xmlns:p14="http://schemas.microsoft.com/office/powerpoint/2010/main" val="730488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Air raid shelters </a:t>
            </a:r>
            <a:r>
              <a:rPr lang="en-GB" dirty="0">
                <a:solidFill>
                  <a:schemeClr val="bg1"/>
                </a:solidFill>
              </a:rPr>
              <a:t>1</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540788"/>
            <a:ext cx="8305800" cy="460692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 1938 the Air Raid Precautions Act together with the following year’s Civil Defence Act, legally obliged government, local authorities and places of work to formulate plans to protect civilians from enemy attack.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On the outbreak of the Second World War in September 1939, the Ministry for Home Security was created with Sir John Anderson as Home Secretary and Minister of Home Security. The Ministry was responsible for all central and regional civil defence organisations.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He gave his name to the most well known type of domestic shelter – the Anderson Shelter. 2,300,878 Anderson shelters had been issued by September 1940, many free of charge to poorer families. Due to their size and the fact they were often covered in soil they are  unlikely to be seen on aerial photos.</a:t>
            </a:r>
          </a:p>
        </p:txBody>
      </p:sp>
    </p:spTree>
    <p:extLst>
      <p:ext uri="{BB962C8B-B14F-4D97-AF65-F5344CB8AC3E}">
        <p14:creationId xmlns:p14="http://schemas.microsoft.com/office/powerpoint/2010/main" val="133049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Air raid shelters </a:t>
            </a:r>
            <a:r>
              <a:rPr lang="en-GB" dirty="0">
                <a:solidFill>
                  <a:schemeClr val="bg1"/>
                </a:solidFill>
              </a:rPr>
              <a:t>2</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847850"/>
            <a:ext cx="8305800" cy="4299862"/>
          </a:xfrm>
        </p:spPr>
        <p:txBody>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However, probably the most common type of structure built was the 50-person public shelter; it is thought that some 16,747 were built in the Leeds area alone. Because of their size and location, in the middle of urban streets and parks, these are the most likely to be visible on aerial photographs from the 1940s.</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From May 1945 the civil defence organisation was stood down. The demolition of the vast majority of the 50-person public shelters commenced virtually as soon as the local authorities obtained permission. Many stood on public roads, pavements and back lanes, forming hazards to vehicles and pedestrians.</a:t>
            </a:r>
          </a:p>
        </p:txBody>
      </p:sp>
    </p:spTree>
    <p:extLst>
      <p:ext uri="{BB962C8B-B14F-4D97-AF65-F5344CB8AC3E}">
        <p14:creationId xmlns:p14="http://schemas.microsoft.com/office/powerpoint/2010/main" val="24929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79CE4-2B3E-81AC-9DEB-CF39853C7C2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‘50 person’ public shelters</a:t>
            </a:r>
            <a:endParaRPr lang="en-US" dirty="0"/>
          </a:p>
        </p:txBody>
      </p:sp>
      <p:sp>
        <p:nvSpPr>
          <p:cNvPr id="6" name="TextBox 5" descr="&#10;">
            <a:extLst>
              <a:ext uri="{FF2B5EF4-FFF2-40B4-BE49-F238E27FC236}">
                <a16:creationId xmlns:a16="http://schemas.microsoft.com/office/drawing/2014/main" id="{BD36EFF9-06F4-856F-6DD4-DBCA27CB6AF8}"/>
              </a:ext>
            </a:extLst>
          </p:cNvPr>
          <p:cNvSpPr txBox="1"/>
          <p:nvPr/>
        </p:nvSpPr>
        <p:spPr>
          <a:xfrm>
            <a:off x="1638300" y="1201480"/>
            <a:ext cx="2095445"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Plan view of inside</a:t>
            </a:r>
          </a:p>
          <a:p>
            <a:r>
              <a:rPr lang="en-GB" dirty="0">
                <a:latin typeface="Arial" panose="020B0604020202020204" pitchFamily="34" charset="0"/>
                <a:cs typeface="Arial" panose="020B0604020202020204" pitchFamily="34" charset="0"/>
              </a:rPr>
              <a:t>the shelter</a:t>
            </a:r>
          </a:p>
        </p:txBody>
      </p:sp>
      <p:sp>
        <p:nvSpPr>
          <p:cNvPr id="7" name="TextBox 6">
            <a:extLst>
              <a:ext uri="{FF2B5EF4-FFF2-40B4-BE49-F238E27FC236}">
                <a16:creationId xmlns:a16="http://schemas.microsoft.com/office/drawing/2014/main" id="{B480B377-6E4B-DB6A-0E75-2A2D850377B6}"/>
              </a:ext>
            </a:extLst>
          </p:cNvPr>
          <p:cNvSpPr txBox="1"/>
          <p:nvPr/>
        </p:nvSpPr>
        <p:spPr>
          <a:xfrm>
            <a:off x="1638300" y="2891120"/>
            <a:ext cx="2232248"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Side view of outside of the shelter</a:t>
            </a:r>
          </a:p>
        </p:txBody>
      </p:sp>
      <p:pic>
        <p:nvPicPr>
          <p:cNvPr id="4" name="Picture 3" descr="Plan view of inside the shelter and Side view of outside of the shelter&#10;">
            <a:extLst>
              <a:ext uri="{FF2B5EF4-FFF2-40B4-BE49-F238E27FC236}">
                <a16:creationId xmlns:a16="http://schemas.microsoft.com/office/drawing/2014/main" id="{01C071C5-4B79-76C2-AC5F-05058C4217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93" r="52402" b="51902"/>
          <a:stretch/>
        </p:blipFill>
        <p:spPr>
          <a:xfrm>
            <a:off x="5030785" y="1201480"/>
            <a:ext cx="3540130" cy="2985784"/>
          </a:xfrm>
          <a:prstGeom prst="rect">
            <a:avLst/>
          </a:prstGeom>
        </p:spPr>
      </p:pic>
      <p:sp>
        <p:nvSpPr>
          <p:cNvPr id="8" name="TextBox 7">
            <a:extLst>
              <a:ext uri="{FF2B5EF4-FFF2-40B4-BE49-F238E27FC236}">
                <a16:creationId xmlns:a16="http://schemas.microsoft.com/office/drawing/2014/main" id="{9C851973-366A-88EC-E8A0-EDF32F19C9CE}"/>
              </a:ext>
            </a:extLst>
          </p:cNvPr>
          <p:cNvSpPr txBox="1"/>
          <p:nvPr/>
        </p:nvSpPr>
        <p:spPr>
          <a:xfrm>
            <a:off x="1638300" y="4331280"/>
            <a:ext cx="2095445" cy="646331"/>
          </a:xfrm>
          <a:prstGeom prst="rect">
            <a:avLst/>
          </a:prstGeom>
          <a:noFill/>
        </p:spPr>
        <p:txBody>
          <a:bodyPr wrap="none" rtlCol="0">
            <a:spAutoFit/>
          </a:bodyPr>
          <a:lstStyle/>
          <a:p>
            <a:r>
              <a:rPr lang="en-GB" dirty="0">
                <a:latin typeface="Arial" panose="020B0604020202020204" pitchFamily="34" charset="0"/>
                <a:cs typeface="Arial" panose="020B0604020202020204" pitchFamily="34" charset="0"/>
              </a:rPr>
              <a:t>Plan view of inside</a:t>
            </a:r>
          </a:p>
          <a:p>
            <a:r>
              <a:rPr lang="en-GB" dirty="0">
                <a:latin typeface="Arial" panose="020B0604020202020204" pitchFamily="34" charset="0"/>
                <a:cs typeface="Arial" panose="020B0604020202020204" pitchFamily="34" charset="0"/>
              </a:rPr>
              <a:t>the shelter</a:t>
            </a:r>
          </a:p>
        </p:txBody>
      </p:sp>
      <p:sp>
        <p:nvSpPr>
          <p:cNvPr id="9" name="TextBox 8">
            <a:extLst>
              <a:ext uri="{FF2B5EF4-FFF2-40B4-BE49-F238E27FC236}">
                <a16:creationId xmlns:a16="http://schemas.microsoft.com/office/drawing/2014/main" id="{2E0F783E-5A6E-D5ED-BD61-FF1C2B8C6405}"/>
              </a:ext>
            </a:extLst>
          </p:cNvPr>
          <p:cNvSpPr txBox="1"/>
          <p:nvPr/>
        </p:nvSpPr>
        <p:spPr>
          <a:xfrm>
            <a:off x="1638300" y="5699432"/>
            <a:ext cx="2232248" cy="646331"/>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Side view of outside of the shelter</a:t>
            </a:r>
          </a:p>
        </p:txBody>
      </p:sp>
      <p:pic>
        <p:nvPicPr>
          <p:cNvPr id="5" name="Picture 4" descr="Plan view of inside the shelter and Side view of outside of the shelter&#10;&#10;">
            <a:extLst>
              <a:ext uri="{FF2B5EF4-FFF2-40B4-BE49-F238E27FC236}">
                <a16:creationId xmlns:a16="http://schemas.microsoft.com/office/drawing/2014/main" id="{1DF34F8D-B475-B0E2-8FB8-E77D5E95CC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468" t="54412" r="22037" b="3014"/>
          <a:stretch/>
        </p:blipFill>
        <p:spPr>
          <a:xfrm>
            <a:off x="4178291" y="4081800"/>
            <a:ext cx="5245119" cy="2642850"/>
          </a:xfrm>
          <a:prstGeom prst="rect">
            <a:avLst/>
          </a:prstGeom>
        </p:spPr>
      </p:pic>
    </p:spTree>
    <p:extLst>
      <p:ext uri="{BB962C8B-B14F-4D97-AF65-F5344CB8AC3E}">
        <p14:creationId xmlns:p14="http://schemas.microsoft.com/office/powerpoint/2010/main" val="3867088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3964C-596A-B94F-4E45-7BD07E27DD4B}"/>
              </a:ext>
            </a:extLst>
          </p:cNvPr>
          <p:cNvSpPr>
            <a:spLocks noGrp="1"/>
          </p:cNvSpPr>
          <p:nvPr>
            <p:ph type="title"/>
          </p:nvPr>
        </p:nvSpPr>
        <p:spPr>
          <a:xfrm>
            <a:off x="357187" y="387352"/>
            <a:ext cx="10996613" cy="710288"/>
          </a:xfrm>
        </p:spPr>
        <p:txBody>
          <a:bodyPr>
            <a:normAutofit fontScale="90000"/>
          </a:bodyPr>
          <a:lstStyle/>
          <a:p>
            <a:r>
              <a:rPr lang="en-GB" sz="3200" dirty="0">
                <a:latin typeface="Arial" panose="020B0604020202020204" pitchFamily="34" charset="0"/>
                <a:cs typeface="Arial" panose="020B0604020202020204" pitchFamily="34" charset="0"/>
              </a:rPr>
              <a:t>Air raid shelters in urban streets - Wavertree, Liverpool</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Barrage Balloon tether site)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4" name="Picture 3" descr="Black and white aerial photo of an urban area">
            <a:hlinkClick r:id="rId3"/>
            <a:extLst>
              <a:ext uri="{FF2B5EF4-FFF2-40B4-BE49-F238E27FC236}">
                <a16:creationId xmlns:a16="http://schemas.microsoft.com/office/drawing/2014/main" id="{B99E3E58-66A2-5C9C-AE9F-1B2F0C54F7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505" r="38806" b="4024"/>
          <a:stretch/>
        </p:blipFill>
        <p:spPr>
          <a:xfrm rot="5400000">
            <a:off x="3302793" y="186454"/>
            <a:ext cx="5105400" cy="7462987"/>
          </a:xfrm>
          <a:prstGeom prst="rect">
            <a:avLst/>
          </a:prstGeom>
        </p:spPr>
      </p:pic>
      <p:sp>
        <p:nvSpPr>
          <p:cNvPr id="5" name="Rectangle 4">
            <a:extLst>
              <a:ext uri="{FF2B5EF4-FFF2-40B4-BE49-F238E27FC236}">
                <a16:creationId xmlns:a16="http://schemas.microsoft.com/office/drawing/2014/main" id="{F8F6EA4C-1E43-AC5A-40DA-851D487DC0B3}"/>
              </a:ext>
              <a:ext uri="{C183D7F6-B498-43B3-948B-1728B52AA6E4}">
                <adec:decorative xmlns:adec="http://schemas.microsoft.com/office/drawing/2017/decorative" val="1"/>
              </a:ext>
            </a:extLst>
          </p:cNvPr>
          <p:cNvSpPr/>
          <p:nvPr/>
        </p:nvSpPr>
        <p:spPr>
          <a:xfrm>
            <a:off x="5447195" y="1801098"/>
            <a:ext cx="1497093" cy="1973441"/>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23301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F3DB-5A9D-8ED1-9601-16AEF5F5FBAA}"/>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Air raid shelters in urban streets - Wavertree, Liverpool</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Barrage Balloon tether site) </a:t>
            </a:r>
            <a:r>
              <a:rPr lang="en-GB" sz="3200" dirty="0">
                <a:solidFill>
                  <a:schemeClr val="bg1"/>
                </a:solidFill>
                <a:latin typeface="Arial" panose="020B0604020202020204" pitchFamily="34" charset="0"/>
                <a:cs typeface="Arial" panose="020B0604020202020204" pitchFamily="34" charset="0"/>
              </a:rPr>
              <a:t>2</a:t>
            </a:r>
            <a:endParaRPr lang="en-US" dirty="0"/>
          </a:p>
        </p:txBody>
      </p:sp>
      <p:sp>
        <p:nvSpPr>
          <p:cNvPr id="16" name="TextBox 15">
            <a:extLst>
              <a:ext uri="{FF2B5EF4-FFF2-40B4-BE49-F238E27FC236}">
                <a16:creationId xmlns:a16="http://schemas.microsoft.com/office/drawing/2014/main" id="{1E6CE9A2-D614-0765-9E57-758EE086FE4A}"/>
              </a:ext>
            </a:extLst>
          </p:cNvPr>
          <p:cNvSpPr txBox="1"/>
          <p:nvPr/>
        </p:nvSpPr>
        <p:spPr>
          <a:xfrm>
            <a:off x="443516" y="2126133"/>
            <a:ext cx="2572528" cy="2862322"/>
          </a:xfrm>
          <a:prstGeom prst="rect">
            <a:avLst/>
          </a:prstGeom>
          <a:noFill/>
        </p:spPr>
        <p:txBody>
          <a:bodyPr wrap="square" rtlCol="0">
            <a:spAutoFit/>
          </a:bodyPr>
          <a:lstStyle/>
          <a:p>
            <a:r>
              <a:rPr lang="en-GB" dirty="0"/>
              <a:t>Close-up showing air raid shelters (yellow) in the middle of urban streets of terraced houses.</a:t>
            </a:r>
          </a:p>
          <a:p>
            <a:endParaRPr lang="en-GB" dirty="0"/>
          </a:p>
          <a:p>
            <a:r>
              <a:rPr lang="en-GB" dirty="0"/>
              <a:t>The red circle is a Barrage Balloon tether site – see slides 50-54 for more information.</a:t>
            </a:r>
          </a:p>
        </p:txBody>
      </p:sp>
      <p:pic>
        <p:nvPicPr>
          <p:cNvPr id="4" name="Picture 3" descr="Black and white aerial photo of an urban area">
            <a:hlinkClick r:id="rId3"/>
            <a:extLst>
              <a:ext uri="{FF2B5EF4-FFF2-40B4-BE49-F238E27FC236}">
                <a16:creationId xmlns:a16="http://schemas.microsoft.com/office/drawing/2014/main" id="{177926CB-6E75-4DF5-5073-C896686881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15" t="35169" r="15958" b="13595"/>
          <a:stretch/>
        </p:blipFill>
        <p:spPr>
          <a:xfrm>
            <a:off x="3457686" y="1334961"/>
            <a:ext cx="7700850" cy="5383487"/>
          </a:xfrm>
          <a:prstGeom prst="rect">
            <a:avLst/>
          </a:prstGeom>
        </p:spPr>
      </p:pic>
      <p:grpSp>
        <p:nvGrpSpPr>
          <p:cNvPr id="3" name="Group 2">
            <a:extLst>
              <a:ext uri="{FF2B5EF4-FFF2-40B4-BE49-F238E27FC236}">
                <a16:creationId xmlns:a16="http://schemas.microsoft.com/office/drawing/2014/main" id="{64776BBF-4419-2F65-5FDC-F54F5DD9704C}"/>
              </a:ext>
              <a:ext uri="{C183D7F6-B498-43B3-948B-1728B52AA6E4}">
                <adec:decorative xmlns:adec="http://schemas.microsoft.com/office/drawing/2017/decorative" val="1"/>
              </a:ext>
            </a:extLst>
          </p:cNvPr>
          <p:cNvGrpSpPr/>
          <p:nvPr/>
        </p:nvGrpSpPr>
        <p:grpSpPr>
          <a:xfrm>
            <a:off x="5376761" y="2018889"/>
            <a:ext cx="3833549" cy="4559474"/>
            <a:chOff x="4164650" y="1986991"/>
            <a:chExt cx="3833549" cy="4559474"/>
          </a:xfrm>
        </p:grpSpPr>
        <p:grpSp>
          <p:nvGrpSpPr>
            <p:cNvPr id="5" name="Group 4">
              <a:extLst>
                <a:ext uri="{FF2B5EF4-FFF2-40B4-BE49-F238E27FC236}">
                  <a16:creationId xmlns:a16="http://schemas.microsoft.com/office/drawing/2014/main" id="{3484E25F-034B-8A82-9C50-FA60A888373C}"/>
                </a:ext>
              </a:extLst>
            </p:cNvPr>
            <p:cNvGrpSpPr/>
            <p:nvPr/>
          </p:nvGrpSpPr>
          <p:grpSpPr>
            <a:xfrm>
              <a:off x="4164650" y="1986991"/>
              <a:ext cx="3833549" cy="4559474"/>
              <a:chOff x="2640650" y="2122654"/>
              <a:chExt cx="3833549" cy="4559474"/>
            </a:xfrm>
          </p:grpSpPr>
          <p:sp>
            <p:nvSpPr>
              <p:cNvPr id="6" name="Rounded Rectangle 5">
                <a:extLst>
                  <a:ext uri="{FF2B5EF4-FFF2-40B4-BE49-F238E27FC236}">
                    <a16:creationId xmlns:a16="http://schemas.microsoft.com/office/drawing/2014/main" id="{1C16898E-6B57-D7D1-73C0-0D6EE3367A00}"/>
                  </a:ext>
                </a:extLst>
              </p:cNvPr>
              <p:cNvSpPr/>
              <p:nvPr/>
            </p:nvSpPr>
            <p:spPr>
              <a:xfrm rot="314084">
                <a:off x="3619162" y="2892923"/>
                <a:ext cx="1589936" cy="26385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a:extLst>
                  <a:ext uri="{FF2B5EF4-FFF2-40B4-BE49-F238E27FC236}">
                    <a16:creationId xmlns:a16="http://schemas.microsoft.com/office/drawing/2014/main" id="{352F4A81-1942-D04C-4CF6-93F942C560A6}"/>
                  </a:ext>
                </a:extLst>
              </p:cNvPr>
              <p:cNvSpPr/>
              <p:nvPr/>
            </p:nvSpPr>
            <p:spPr>
              <a:xfrm rot="772202">
                <a:off x="2640650" y="2754180"/>
                <a:ext cx="755607" cy="22513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a:extLst>
                  <a:ext uri="{FF2B5EF4-FFF2-40B4-BE49-F238E27FC236}">
                    <a16:creationId xmlns:a16="http://schemas.microsoft.com/office/drawing/2014/main" id="{143C0C89-FA85-107F-5FD6-2A73E9081947}"/>
                  </a:ext>
                </a:extLst>
              </p:cNvPr>
              <p:cNvSpPr/>
              <p:nvPr/>
            </p:nvSpPr>
            <p:spPr>
              <a:xfrm rot="772202">
                <a:off x="2727653" y="2122654"/>
                <a:ext cx="755607" cy="278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7FAFCEB0-6F31-799A-D93C-8A7BCA2DA690}"/>
                  </a:ext>
                </a:extLst>
              </p:cNvPr>
              <p:cNvSpPr/>
              <p:nvPr/>
            </p:nvSpPr>
            <p:spPr>
              <a:xfrm rot="772202">
                <a:off x="3621480" y="3488529"/>
                <a:ext cx="755607" cy="25769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a:extLst>
                  <a:ext uri="{FF2B5EF4-FFF2-40B4-BE49-F238E27FC236}">
                    <a16:creationId xmlns:a16="http://schemas.microsoft.com/office/drawing/2014/main" id="{0A0BD446-8511-A25F-70F0-C27648232F59}"/>
                  </a:ext>
                </a:extLst>
              </p:cNvPr>
              <p:cNvSpPr/>
              <p:nvPr/>
            </p:nvSpPr>
            <p:spPr>
              <a:xfrm rot="5920532">
                <a:off x="4277012" y="3741716"/>
                <a:ext cx="755607" cy="19903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a:extLst>
                  <a:ext uri="{FF2B5EF4-FFF2-40B4-BE49-F238E27FC236}">
                    <a16:creationId xmlns:a16="http://schemas.microsoft.com/office/drawing/2014/main" id="{04852321-4F37-A4DE-284E-84C51A120042}"/>
                  </a:ext>
                </a:extLst>
              </p:cNvPr>
              <p:cNvSpPr/>
              <p:nvPr/>
            </p:nvSpPr>
            <p:spPr>
              <a:xfrm rot="5920532">
                <a:off x="5471452" y="4134290"/>
                <a:ext cx="755607" cy="199955"/>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a:extLst>
                  <a:ext uri="{FF2B5EF4-FFF2-40B4-BE49-F238E27FC236}">
                    <a16:creationId xmlns:a16="http://schemas.microsoft.com/office/drawing/2014/main" id="{97CDDD7D-0805-6EB9-B45D-5E98C03EACEF}"/>
                  </a:ext>
                </a:extLst>
              </p:cNvPr>
              <p:cNvSpPr/>
              <p:nvPr/>
            </p:nvSpPr>
            <p:spPr>
              <a:xfrm rot="5920532">
                <a:off x="3361221" y="5583999"/>
                <a:ext cx="1979916" cy="21634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ounded Rectangle 12">
                <a:extLst>
                  <a:ext uri="{FF2B5EF4-FFF2-40B4-BE49-F238E27FC236}">
                    <a16:creationId xmlns:a16="http://schemas.microsoft.com/office/drawing/2014/main" id="{8A1467BD-9567-ECE8-4347-78922598FECE}"/>
                  </a:ext>
                </a:extLst>
              </p:cNvPr>
              <p:cNvSpPr/>
              <p:nvPr/>
            </p:nvSpPr>
            <p:spPr>
              <a:xfrm rot="2155348">
                <a:off x="5831110" y="2133078"/>
                <a:ext cx="393933" cy="16633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a:extLst>
                  <a:ext uri="{FF2B5EF4-FFF2-40B4-BE49-F238E27FC236}">
                    <a16:creationId xmlns:a16="http://schemas.microsoft.com/office/drawing/2014/main" id="{5C1414B7-7CEC-7F48-0760-15574FC2A3CE}"/>
                  </a:ext>
                </a:extLst>
              </p:cNvPr>
              <p:cNvSpPr/>
              <p:nvPr/>
            </p:nvSpPr>
            <p:spPr>
              <a:xfrm rot="5713039">
                <a:off x="6194066" y="4334398"/>
                <a:ext cx="393933" cy="16633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Oval 14">
              <a:extLst>
                <a:ext uri="{FF2B5EF4-FFF2-40B4-BE49-F238E27FC236}">
                  <a16:creationId xmlns:a16="http://schemas.microsoft.com/office/drawing/2014/main" id="{D5A39CCF-7EC1-1D58-C88A-2B2B4D70776A}"/>
                </a:ext>
              </a:extLst>
            </p:cNvPr>
            <p:cNvSpPr/>
            <p:nvPr/>
          </p:nvSpPr>
          <p:spPr>
            <a:xfrm>
              <a:off x="4595453" y="4522017"/>
              <a:ext cx="622028" cy="622028"/>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08624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D80D-C47E-58FE-736C-D42659B726F0}"/>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Air raid shelters in urban streets - Everton, Liverpool</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bomb-damaged sites of terraced houses)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4" name="Picture 3" descr="Black and white aerial photo of an urban area">
            <a:hlinkClick r:id="rId3"/>
            <a:extLst>
              <a:ext uri="{FF2B5EF4-FFF2-40B4-BE49-F238E27FC236}">
                <a16:creationId xmlns:a16="http://schemas.microsoft.com/office/drawing/2014/main" id="{20B8856D-0FEA-A825-B5DB-1633950866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93" b="29928"/>
          <a:stretch/>
        </p:blipFill>
        <p:spPr>
          <a:xfrm>
            <a:off x="2848410" y="1556166"/>
            <a:ext cx="6495180" cy="4936708"/>
          </a:xfrm>
          <a:prstGeom prst="rect">
            <a:avLst/>
          </a:prstGeom>
        </p:spPr>
      </p:pic>
      <p:sp>
        <p:nvSpPr>
          <p:cNvPr id="5" name="Rectangle 4">
            <a:extLst>
              <a:ext uri="{FF2B5EF4-FFF2-40B4-BE49-F238E27FC236}">
                <a16:creationId xmlns:a16="http://schemas.microsoft.com/office/drawing/2014/main" id="{6DBD551D-AC49-B1EB-737B-304561DEA1E4}"/>
              </a:ext>
              <a:ext uri="{C183D7F6-B498-43B3-948B-1728B52AA6E4}">
                <adec:decorative xmlns:adec="http://schemas.microsoft.com/office/drawing/2017/decorative" val="1"/>
              </a:ext>
            </a:extLst>
          </p:cNvPr>
          <p:cNvSpPr/>
          <p:nvPr/>
        </p:nvSpPr>
        <p:spPr>
          <a:xfrm>
            <a:off x="2848410" y="3013677"/>
            <a:ext cx="6495179" cy="2348374"/>
          </a:xfrm>
          <a:prstGeom prst="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1229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6F66-3893-0F52-C6DC-55C37E5B1C93}"/>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Air raid shelters in urban streets - Everton, Liverpool</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bomb-damaged sites of terraced houses) </a:t>
            </a:r>
            <a:r>
              <a:rPr lang="en-GB" sz="3200" dirty="0">
                <a:solidFill>
                  <a:schemeClr val="bg1"/>
                </a:solidFill>
                <a:latin typeface="Arial" panose="020B0604020202020204" pitchFamily="34" charset="0"/>
                <a:cs typeface="Arial" panose="020B0604020202020204" pitchFamily="34" charset="0"/>
              </a:rPr>
              <a:t>2</a:t>
            </a:r>
            <a:endParaRPr lang="en-US" dirty="0"/>
          </a:p>
        </p:txBody>
      </p:sp>
      <p:pic>
        <p:nvPicPr>
          <p:cNvPr id="4" name="Picture 3" descr="Black and white aerial photo of an urban area">
            <a:hlinkClick r:id="rId3"/>
            <a:extLst>
              <a:ext uri="{FF2B5EF4-FFF2-40B4-BE49-F238E27FC236}">
                <a16:creationId xmlns:a16="http://schemas.microsoft.com/office/drawing/2014/main" id="{89CF281C-167D-16F1-323A-BF2576FD816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919"/>
          <a:stretch/>
        </p:blipFill>
        <p:spPr>
          <a:xfrm>
            <a:off x="347538" y="1554598"/>
            <a:ext cx="10914454" cy="4082909"/>
          </a:xfrm>
          <a:prstGeom prst="rect">
            <a:avLst/>
          </a:prstGeom>
        </p:spPr>
      </p:pic>
      <p:grpSp>
        <p:nvGrpSpPr>
          <p:cNvPr id="3" name="Group 2">
            <a:extLst>
              <a:ext uri="{FF2B5EF4-FFF2-40B4-BE49-F238E27FC236}">
                <a16:creationId xmlns:a16="http://schemas.microsoft.com/office/drawing/2014/main" id="{08D7789F-615C-4CD8-69C4-4A3CBB743DF7}"/>
              </a:ext>
              <a:ext uri="{C183D7F6-B498-43B3-948B-1728B52AA6E4}">
                <adec:decorative xmlns:adec="http://schemas.microsoft.com/office/drawing/2017/decorative" val="1"/>
              </a:ext>
            </a:extLst>
          </p:cNvPr>
          <p:cNvGrpSpPr/>
          <p:nvPr/>
        </p:nvGrpSpPr>
        <p:grpSpPr>
          <a:xfrm>
            <a:off x="357187" y="1461102"/>
            <a:ext cx="10616170" cy="4197633"/>
            <a:chOff x="366836" y="1726916"/>
            <a:chExt cx="10616170" cy="4197633"/>
          </a:xfrm>
        </p:grpSpPr>
        <p:grpSp>
          <p:nvGrpSpPr>
            <p:cNvPr id="5" name="Group 4">
              <a:extLst>
                <a:ext uri="{FF2B5EF4-FFF2-40B4-BE49-F238E27FC236}">
                  <a16:creationId xmlns:a16="http://schemas.microsoft.com/office/drawing/2014/main" id="{74990896-6272-8375-EAC8-AA98FDD39FD8}"/>
                </a:ext>
              </a:extLst>
            </p:cNvPr>
            <p:cNvGrpSpPr/>
            <p:nvPr/>
          </p:nvGrpSpPr>
          <p:grpSpPr>
            <a:xfrm>
              <a:off x="448225" y="1726916"/>
              <a:ext cx="9598753" cy="4197633"/>
              <a:chOff x="232078" y="1841217"/>
              <a:chExt cx="7763020" cy="3394848"/>
            </a:xfrm>
          </p:grpSpPr>
          <p:sp>
            <p:nvSpPr>
              <p:cNvPr id="6" name="Rounded Rectangle 5">
                <a:extLst>
                  <a:ext uri="{FF2B5EF4-FFF2-40B4-BE49-F238E27FC236}">
                    <a16:creationId xmlns:a16="http://schemas.microsoft.com/office/drawing/2014/main" id="{96292D03-4DF9-5609-E4B5-911A5C0CAD8F}"/>
                  </a:ext>
                </a:extLst>
              </p:cNvPr>
              <p:cNvSpPr/>
              <p:nvPr/>
            </p:nvSpPr>
            <p:spPr>
              <a:xfrm rot="942907">
                <a:off x="4938863" y="2250115"/>
                <a:ext cx="252028" cy="241379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a:extLst>
                  <a:ext uri="{FF2B5EF4-FFF2-40B4-BE49-F238E27FC236}">
                    <a16:creationId xmlns:a16="http://schemas.microsoft.com/office/drawing/2014/main" id="{ADC6B081-0898-68C2-19DE-CE59A2A7DA87}"/>
                  </a:ext>
                </a:extLst>
              </p:cNvPr>
              <p:cNvSpPr/>
              <p:nvPr/>
            </p:nvSpPr>
            <p:spPr>
              <a:xfrm rot="942907">
                <a:off x="4531860" y="2348075"/>
                <a:ext cx="240376" cy="223249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ounded Rectangle 7">
                <a:extLst>
                  <a:ext uri="{FF2B5EF4-FFF2-40B4-BE49-F238E27FC236}">
                    <a16:creationId xmlns:a16="http://schemas.microsoft.com/office/drawing/2014/main" id="{6F90CF02-4697-D58B-29CF-5EFD398A881B}"/>
                  </a:ext>
                </a:extLst>
              </p:cNvPr>
              <p:cNvSpPr/>
              <p:nvPr/>
            </p:nvSpPr>
            <p:spPr>
              <a:xfrm rot="942907">
                <a:off x="4341299" y="2288430"/>
                <a:ext cx="178814" cy="163392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ounded Rectangle 8">
                <a:extLst>
                  <a:ext uri="{FF2B5EF4-FFF2-40B4-BE49-F238E27FC236}">
                    <a16:creationId xmlns:a16="http://schemas.microsoft.com/office/drawing/2014/main" id="{4FEA5915-9AAC-37C5-2186-409E390AA302}"/>
                  </a:ext>
                </a:extLst>
              </p:cNvPr>
              <p:cNvSpPr/>
              <p:nvPr/>
            </p:nvSpPr>
            <p:spPr>
              <a:xfrm rot="942907">
                <a:off x="5473236" y="3055147"/>
                <a:ext cx="252028" cy="130879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a:extLst>
                  <a:ext uri="{FF2B5EF4-FFF2-40B4-BE49-F238E27FC236}">
                    <a16:creationId xmlns:a16="http://schemas.microsoft.com/office/drawing/2014/main" id="{F570AE11-7EC0-D284-EA96-3A94021F8662}"/>
                  </a:ext>
                </a:extLst>
              </p:cNvPr>
              <p:cNvSpPr/>
              <p:nvPr/>
            </p:nvSpPr>
            <p:spPr>
              <a:xfrm rot="942907">
                <a:off x="3880430" y="1844489"/>
                <a:ext cx="208027" cy="2741206"/>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a:extLst>
                  <a:ext uri="{FF2B5EF4-FFF2-40B4-BE49-F238E27FC236}">
                    <a16:creationId xmlns:a16="http://schemas.microsoft.com/office/drawing/2014/main" id="{17556009-1839-13EA-8860-14F7C28A5884}"/>
                  </a:ext>
                </a:extLst>
              </p:cNvPr>
              <p:cNvSpPr/>
              <p:nvPr/>
            </p:nvSpPr>
            <p:spPr>
              <a:xfrm rot="942907">
                <a:off x="3398858" y="1978226"/>
                <a:ext cx="245938" cy="244879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ounded Rectangle 11">
                <a:extLst>
                  <a:ext uri="{FF2B5EF4-FFF2-40B4-BE49-F238E27FC236}">
                    <a16:creationId xmlns:a16="http://schemas.microsoft.com/office/drawing/2014/main" id="{8E283001-4EAF-C447-1B44-1873DCB66E21}"/>
                  </a:ext>
                </a:extLst>
              </p:cNvPr>
              <p:cNvSpPr/>
              <p:nvPr/>
            </p:nvSpPr>
            <p:spPr>
              <a:xfrm rot="942907">
                <a:off x="3036394" y="1891392"/>
                <a:ext cx="155747" cy="248971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ounded Rectangle 12">
                <a:extLst>
                  <a:ext uri="{FF2B5EF4-FFF2-40B4-BE49-F238E27FC236}">
                    <a16:creationId xmlns:a16="http://schemas.microsoft.com/office/drawing/2014/main" id="{1AB82110-AA9F-0333-17E1-831DFB00A38C}"/>
                  </a:ext>
                </a:extLst>
              </p:cNvPr>
              <p:cNvSpPr/>
              <p:nvPr/>
            </p:nvSpPr>
            <p:spPr>
              <a:xfrm rot="942907">
                <a:off x="2922131" y="1841217"/>
                <a:ext cx="199848" cy="86199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ounded Rectangle 13">
                <a:extLst>
                  <a:ext uri="{FF2B5EF4-FFF2-40B4-BE49-F238E27FC236}">
                    <a16:creationId xmlns:a16="http://schemas.microsoft.com/office/drawing/2014/main" id="{C1771ABB-5C3A-134A-52D9-59AA2EA1215F}"/>
                  </a:ext>
                </a:extLst>
              </p:cNvPr>
              <p:cNvSpPr/>
              <p:nvPr/>
            </p:nvSpPr>
            <p:spPr>
              <a:xfrm rot="942907">
                <a:off x="1824875" y="1859514"/>
                <a:ext cx="242151" cy="171129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ounded Rectangle 14">
                <a:extLst>
                  <a:ext uri="{FF2B5EF4-FFF2-40B4-BE49-F238E27FC236}">
                    <a16:creationId xmlns:a16="http://schemas.microsoft.com/office/drawing/2014/main" id="{7D34A6F3-F88E-3B28-A9FA-4C5B1BB0B221}"/>
                  </a:ext>
                </a:extLst>
              </p:cNvPr>
              <p:cNvSpPr/>
              <p:nvPr/>
            </p:nvSpPr>
            <p:spPr>
              <a:xfrm rot="942907">
                <a:off x="232078" y="2458880"/>
                <a:ext cx="177460" cy="45281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ounded Rectangle 15">
                <a:extLst>
                  <a:ext uri="{FF2B5EF4-FFF2-40B4-BE49-F238E27FC236}">
                    <a16:creationId xmlns:a16="http://schemas.microsoft.com/office/drawing/2014/main" id="{E54080A9-A20A-478A-E648-7F8A0B8FCEAF}"/>
                  </a:ext>
                </a:extLst>
              </p:cNvPr>
              <p:cNvSpPr/>
              <p:nvPr/>
            </p:nvSpPr>
            <p:spPr>
              <a:xfrm rot="942907">
                <a:off x="6896451" y="3199453"/>
                <a:ext cx="177460" cy="300539"/>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ounded Rectangle 16">
                <a:extLst>
                  <a:ext uri="{FF2B5EF4-FFF2-40B4-BE49-F238E27FC236}">
                    <a16:creationId xmlns:a16="http://schemas.microsoft.com/office/drawing/2014/main" id="{AF1887E8-AA12-D3EF-DC47-972688C5AEE4}"/>
                  </a:ext>
                </a:extLst>
              </p:cNvPr>
              <p:cNvSpPr/>
              <p:nvPr/>
            </p:nvSpPr>
            <p:spPr>
              <a:xfrm rot="942907">
                <a:off x="7176421" y="3571390"/>
                <a:ext cx="101541" cy="748217"/>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ounded Rectangle 17">
                <a:extLst>
                  <a:ext uri="{FF2B5EF4-FFF2-40B4-BE49-F238E27FC236}">
                    <a16:creationId xmlns:a16="http://schemas.microsoft.com/office/drawing/2014/main" id="{8D58045E-50F5-5134-09FF-52C91BDCD070}"/>
                  </a:ext>
                </a:extLst>
              </p:cNvPr>
              <p:cNvSpPr/>
              <p:nvPr/>
            </p:nvSpPr>
            <p:spPr>
              <a:xfrm rot="1858256">
                <a:off x="7750472" y="1984891"/>
                <a:ext cx="244626" cy="47754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ounded Rectangle 18">
                <a:extLst>
                  <a:ext uri="{FF2B5EF4-FFF2-40B4-BE49-F238E27FC236}">
                    <a16:creationId xmlns:a16="http://schemas.microsoft.com/office/drawing/2014/main" id="{63F4868D-327A-31D3-613F-22DA2199FA41}"/>
                  </a:ext>
                </a:extLst>
              </p:cNvPr>
              <p:cNvSpPr/>
              <p:nvPr/>
            </p:nvSpPr>
            <p:spPr>
              <a:xfrm rot="942907">
                <a:off x="6991725" y="1932402"/>
                <a:ext cx="177460" cy="452813"/>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ounded Rectangle 19">
                <a:extLst>
                  <a:ext uri="{FF2B5EF4-FFF2-40B4-BE49-F238E27FC236}">
                    <a16:creationId xmlns:a16="http://schemas.microsoft.com/office/drawing/2014/main" id="{615DEB5D-2659-36C0-8811-A5C4C02B3F50}"/>
                  </a:ext>
                </a:extLst>
              </p:cNvPr>
              <p:cNvSpPr/>
              <p:nvPr/>
            </p:nvSpPr>
            <p:spPr>
              <a:xfrm rot="942907">
                <a:off x="7199878" y="2172290"/>
                <a:ext cx="177460" cy="564527"/>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ounded Rectangle 20">
                <a:extLst>
                  <a:ext uri="{FF2B5EF4-FFF2-40B4-BE49-F238E27FC236}">
                    <a16:creationId xmlns:a16="http://schemas.microsoft.com/office/drawing/2014/main" id="{6719576F-6FE4-A929-DC8C-ECAD67E85D05}"/>
                  </a:ext>
                </a:extLst>
              </p:cNvPr>
              <p:cNvSpPr/>
              <p:nvPr/>
            </p:nvSpPr>
            <p:spPr>
              <a:xfrm rot="942907">
                <a:off x="6291764" y="4737697"/>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ounded Rectangle 21">
                <a:extLst>
                  <a:ext uri="{FF2B5EF4-FFF2-40B4-BE49-F238E27FC236}">
                    <a16:creationId xmlns:a16="http://schemas.microsoft.com/office/drawing/2014/main" id="{0B630B3D-FF83-7CB5-5774-50B0360870D6}"/>
                  </a:ext>
                </a:extLst>
              </p:cNvPr>
              <p:cNvSpPr/>
              <p:nvPr/>
            </p:nvSpPr>
            <p:spPr>
              <a:xfrm rot="942907">
                <a:off x="6803721" y="4815759"/>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a:extLst>
                  <a:ext uri="{FF2B5EF4-FFF2-40B4-BE49-F238E27FC236}">
                    <a16:creationId xmlns:a16="http://schemas.microsoft.com/office/drawing/2014/main" id="{FF7D6E84-AB10-A482-4165-6CCC3FA776D0}"/>
                  </a:ext>
                </a:extLst>
              </p:cNvPr>
              <p:cNvSpPr/>
              <p:nvPr/>
            </p:nvSpPr>
            <p:spPr>
              <a:xfrm rot="942907">
                <a:off x="6486512" y="3144080"/>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a:extLst>
                  <a:ext uri="{FF2B5EF4-FFF2-40B4-BE49-F238E27FC236}">
                    <a16:creationId xmlns:a16="http://schemas.microsoft.com/office/drawing/2014/main" id="{27CE7BFE-5613-9D54-A47F-571C0689598A}"/>
                  </a:ext>
                </a:extLst>
              </p:cNvPr>
              <p:cNvSpPr/>
              <p:nvPr/>
            </p:nvSpPr>
            <p:spPr>
              <a:xfrm rot="942907">
                <a:off x="506207" y="4046180"/>
                <a:ext cx="177460" cy="68493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ounded Rectangle 24">
                <a:extLst>
                  <a:ext uri="{FF2B5EF4-FFF2-40B4-BE49-F238E27FC236}">
                    <a16:creationId xmlns:a16="http://schemas.microsoft.com/office/drawing/2014/main" id="{ADF99887-BBAC-A726-ECEC-22AB04613C22}"/>
                  </a:ext>
                </a:extLst>
              </p:cNvPr>
              <p:cNvSpPr/>
              <p:nvPr/>
            </p:nvSpPr>
            <p:spPr>
              <a:xfrm rot="942907">
                <a:off x="968438" y="4092413"/>
                <a:ext cx="177460" cy="114365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a:extLst>
                  <a:ext uri="{FF2B5EF4-FFF2-40B4-BE49-F238E27FC236}">
                    <a16:creationId xmlns:a16="http://schemas.microsoft.com/office/drawing/2014/main" id="{672AAB2C-BAEA-E789-1832-D8853DAA5CF1}"/>
                  </a:ext>
                </a:extLst>
              </p:cNvPr>
              <p:cNvSpPr/>
              <p:nvPr/>
            </p:nvSpPr>
            <p:spPr>
              <a:xfrm rot="942907">
                <a:off x="6670063" y="4519096"/>
                <a:ext cx="177460" cy="290284"/>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7" name="Group 26">
              <a:extLst>
                <a:ext uri="{FF2B5EF4-FFF2-40B4-BE49-F238E27FC236}">
                  <a16:creationId xmlns:a16="http://schemas.microsoft.com/office/drawing/2014/main" id="{3B55A03A-85F7-7525-9D55-62B4E3C018AB}"/>
                </a:ext>
              </a:extLst>
            </p:cNvPr>
            <p:cNvGrpSpPr/>
            <p:nvPr/>
          </p:nvGrpSpPr>
          <p:grpSpPr>
            <a:xfrm>
              <a:off x="366836" y="1799664"/>
              <a:ext cx="10616170" cy="4111380"/>
              <a:chOff x="166255" y="1900052"/>
              <a:chExt cx="8585859" cy="3325091"/>
            </a:xfrm>
          </p:grpSpPr>
          <p:grpSp>
            <p:nvGrpSpPr>
              <p:cNvPr id="28" name="Group 27">
                <a:extLst>
                  <a:ext uri="{FF2B5EF4-FFF2-40B4-BE49-F238E27FC236}">
                    <a16:creationId xmlns:a16="http://schemas.microsoft.com/office/drawing/2014/main" id="{8CC6AA1E-0557-9CE6-C282-45FA7E25FD36}"/>
                  </a:ext>
                </a:extLst>
              </p:cNvPr>
              <p:cNvGrpSpPr/>
              <p:nvPr/>
            </p:nvGrpSpPr>
            <p:grpSpPr>
              <a:xfrm>
                <a:off x="166255" y="1900052"/>
                <a:ext cx="1911927" cy="3313216"/>
                <a:chOff x="166255" y="1900052"/>
                <a:chExt cx="1911927" cy="3313216"/>
              </a:xfrm>
            </p:grpSpPr>
            <p:sp>
              <p:nvSpPr>
                <p:cNvPr id="41" name="Freeform 40">
                  <a:extLst>
                    <a:ext uri="{FF2B5EF4-FFF2-40B4-BE49-F238E27FC236}">
                      <a16:creationId xmlns:a16="http://schemas.microsoft.com/office/drawing/2014/main" id="{F18A5E18-D844-DE0E-778C-E6D1E56A8933}"/>
                    </a:ext>
                  </a:extLst>
                </p:cNvPr>
                <p:cNvSpPr/>
                <p:nvPr/>
              </p:nvSpPr>
              <p:spPr>
                <a:xfrm>
                  <a:off x="522514" y="2386940"/>
                  <a:ext cx="665018" cy="1211283"/>
                </a:xfrm>
                <a:custGeom>
                  <a:avLst/>
                  <a:gdLst>
                    <a:gd name="connsiteX0" fmla="*/ 332509 w 665018"/>
                    <a:gd name="connsiteY0" fmla="*/ 0 h 1211283"/>
                    <a:gd name="connsiteX1" fmla="*/ 665018 w 665018"/>
                    <a:gd name="connsiteY1" fmla="*/ 95003 h 1211283"/>
                    <a:gd name="connsiteX2" fmla="*/ 344385 w 665018"/>
                    <a:gd name="connsiteY2" fmla="*/ 1211283 h 1211283"/>
                    <a:gd name="connsiteX3" fmla="*/ 0 w 665018"/>
                    <a:gd name="connsiteY3" fmla="*/ 1151907 h 1211283"/>
                    <a:gd name="connsiteX4" fmla="*/ 332509 w 665018"/>
                    <a:gd name="connsiteY4" fmla="*/ 0 h 1211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018" h="1211283">
                      <a:moveTo>
                        <a:pt x="332509" y="0"/>
                      </a:moveTo>
                      <a:lnTo>
                        <a:pt x="665018" y="95003"/>
                      </a:lnTo>
                      <a:lnTo>
                        <a:pt x="344385" y="1211283"/>
                      </a:lnTo>
                      <a:lnTo>
                        <a:pt x="0" y="1151907"/>
                      </a:lnTo>
                      <a:lnTo>
                        <a:pt x="33250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Freeform 41">
                  <a:extLst>
                    <a:ext uri="{FF2B5EF4-FFF2-40B4-BE49-F238E27FC236}">
                      <a16:creationId xmlns:a16="http://schemas.microsoft.com/office/drawing/2014/main" id="{F358A130-8826-08B6-BB85-9E688A85F934}"/>
                    </a:ext>
                  </a:extLst>
                </p:cNvPr>
                <p:cNvSpPr/>
                <p:nvPr/>
              </p:nvSpPr>
              <p:spPr>
                <a:xfrm>
                  <a:off x="973777" y="2161309"/>
                  <a:ext cx="665018" cy="1448790"/>
                </a:xfrm>
                <a:custGeom>
                  <a:avLst/>
                  <a:gdLst>
                    <a:gd name="connsiteX0" fmla="*/ 380010 w 665018"/>
                    <a:gd name="connsiteY0" fmla="*/ 0 h 1448790"/>
                    <a:gd name="connsiteX1" fmla="*/ 665018 w 665018"/>
                    <a:gd name="connsiteY1" fmla="*/ 118753 h 1448790"/>
                    <a:gd name="connsiteX2" fmla="*/ 261257 w 665018"/>
                    <a:gd name="connsiteY2" fmla="*/ 1448790 h 1448790"/>
                    <a:gd name="connsiteX3" fmla="*/ 0 w 665018"/>
                    <a:gd name="connsiteY3" fmla="*/ 1377538 h 1448790"/>
                    <a:gd name="connsiteX4" fmla="*/ 427511 w 665018"/>
                    <a:gd name="connsiteY4" fmla="*/ 23751 h 1448790"/>
                    <a:gd name="connsiteX5" fmla="*/ 629392 w 665018"/>
                    <a:gd name="connsiteY5" fmla="*/ 106878 h 1448790"/>
                    <a:gd name="connsiteX6" fmla="*/ 653142 w 665018"/>
                    <a:gd name="connsiteY6" fmla="*/ 95003 h 1448790"/>
                    <a:gd name="connsiteX7" fmla="*/ 665018 w 665018"/>
                    <a:gd name="connsiteY7" fmla="*/ 118753 h 144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5018" h="1448790">
                      <a:moveTo>
                        <a:pt x="380010" y="0"/>
                      </a:moveTo>
                      <a:lnTo>
                        <a:pt x="665018" y="118753"/>
                      </a:lnTo>
                      <a:lnTo>
                        <a:pt x="261257" y="1448790"/>
                      </a:lnTo>
                      <a:lnTo>
                        <a:pt x="0" y="1377538"/>
                      </a:lnTo>
                      <a:lnTo>
                        <a:pt x="427511" y="23751"/>
                      </a:lnTo>
                      <a:lnTo>
                        <a:pt x="629392" y="106878"/>
                      </a:lnTo>
                      <a:lnTo>
                        <a:pt x="653142" y="95003"/>
                      </a:lnTo>
                      <a:lnTo>
                        <a:pt x="665018" y="118753"/>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Freeform 42">
                  <a:extLst>
                    <a:ext uri="{FF2B5EF4-FFF2-40B4-BE49-F238E27FC236}">
                      <a16:creationId xmlns:a16="http://schemas.microsoft.com/office/drawing/2014/main" id="{93F42EC1-8126-2361-E82C-E6D926CB9785}"/>
                    </a:ext>
                  </a:extLst>
                </p:cNvPr>
                <p:cNvSpPr/>
                <p:nvPr/>
              </p:nvSpPr>
              <p:spPr>
                <a:xfrm>
                  <a:off x="166255" y="2280062"/>
                  <a:ext cx="581890" cy="1377538"/>
                </a:xfrm>
                <a:custGeom>
                  <a:avLst/>
                  <a:gdLst>
                    <a:gd name="connsiteX0" fmla="*/ 213755 w 581890"/>
                    <a:gd name="connsiteY0" fmla="*/ 130629 h 1377538"/>
                    <a:gd name="connsiteX1" fmla="*/ 285007 w 581890"/>
                    <a:gd name="connsiteY1" fmla="*/ 0 h 1377538"/>
                    <a:gd name="connsiteX2" fmla="*/ 581890 w 581890"/>
                    <a:gd name="connsiteY2" fmla="*/ 95003 h 1377538"/>
                    <a:gd name="connsiteX3" fmla="*/ 225631 w 581890"/>
                    <a:gd name="connsiteY3" fmla="*/ 1377538 h 1377538"/>
                    <a:gd name="connsiteX4" fmla="*/ 35626 w 581890"/>
                    <a:gd name="connsiteY4" fmla="*/ 1246909 h 1377538"/>
                    <a:gd name="connsiteX5" fmla="*/ 0 w 581890"/>
                    <a:gd name="connsiteY5" fmla="*/ 926276 h 1377538"/>
                    <a:gd name="connsiteX6" fmla="*/ 71251 w 581890"/>
                    <a:gd name="connsiteY6" fmla="*/ 676894 h 1377538"/>
                    <a:gd name="connsiteX7" fmla="*/ 213755 w 581890"/>
                    <a:gd name="connsiteY7" fmla="*/ 676894 h 1377538"/>
                    <a:gd name="connsiteX8" fmla="*/ 344384 w 581890"/>
                    <a:gd name="connsiteY8" fmla="*/ 261257 h 1377538"/>
                    <a:gd name="connsiteX9" fmla="*/ 213755 w 581890"/>
                    <a:gd name="connsiteY9" fmla="*/ 130629 h 1377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81890" h="1377538">
                      <a:moveTo>
                        <a:pt x="213755" y="130629"/>
                      </a:moveTo>
                      <a:lnTo>
                        <a:pt x="285007" y="0"/>
                      </a:lnTo>
                      <a:lnTo>
                        <a:pt x="581890" y="95003"/>
                      </a:lnTo>
                      <a:lnTo>
                        <a:pt x="225631" y="1377538"/>
                      </a:lnTo>
                      <a:lnTo>
                        <a:pt x="35626" y="1246909"/>
                      </a:lnTo>
                      <a:lnTo>
                        <a:pt x="0" y="926276"/>
                      </a:lnTo>
                      <a:lnTo>
                        <a:pt x="71251" y="676894"/>
                      </a:lnTo>
                      <a:lnTo>
                        <a:pt x="213755" y="676894"/>
                      </a:lnTo>
                      <a:lnTo>
                        <a:pt x="344384" y="261257"/>
                      </a:lnTo>
                      <a:lnTo>
                        <a:pt x="213755" y="130629"/>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Freeform 43">
                  <a:extLst>
                    <a:ext uri="{FF2B5EF4-FFF2-40B4-BE49-F238E27FC236}">
                      <a16:creationId xmlns:a16="http://schemas.microsoft.com/office/drawing/2014/main" id="{A3B535ED-B100-9613-2BDD-5009568F91E7}"/>
                    </a:ext>
                  </a:extLst>
                </p:cNvPr>
                <p:cNvSpPr/>
                <p:nvPr/>
              </p:nvSpPr>
              <p:spPr>
                <a:xfrm>
                  <a:off x="807522" y="1900052"/>
                  <a:ext cx="546265" cy="475013"/>
                </a:xfrm>
                <a:custGeom>
                  <a:avLst/>
                  <a:gdLst>
                    <a:gd name="connsiteX0" fmla="*/ 106878 w 546265"/>
                    <a:gd name="connsiteY0" fmla="*/ 0 h 475013"/>
                    <a:gd name="connsiteX1" fmla="*/ 0 w 546265"/>
                    <a:gd name="connsiteY1" fmla="*/ 380010 h 475013"/>
                    <a:gd name="connsiteX2" fmla="*/ 391886 w 546265"/>
                    <a:gd name="connsiteY2" fmla="*/ 475013 h 475013"/>
                    <a:gd name="connsiteX3" fmla="*/ 546265 w 546265"/>
                    <a:gd name="connsiteY3" fmla="*/ 47501 h 475013"/>
                    <a:gd name="connsiteX4" fmla="*/ 546265 w 546265"/>
                    <a:gd name="connsiteY4" fmla="*/ 47501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265" h="475013">
                      <a:moveTo>
                        <a:pt x="106878" y="0"/>
                      </a:moveTo>
                      <a:lnTo>
                        <a:pt x="0" y="380010"/>
                      </a:lnTo>
                      <a:lnTo>
                        <a:pt x="391886" y="475013"/>
                      </a:lnTo>
                      <a:lnTo>
                        <a:pt x="546265" y="47501"/>
                      </a:lnTo>
                      <a:lnTo>
                        <a:pt x="546265" y="4750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Freeform 44">
                  <a:extLst>
                    <a:ext uri="{FF2B5EF4-FFF2-40B4-BE49-F238E27FC236}">
                      <a16:creationId xmlns:a16="http://schemas.microsoft.com/office/drawing/2014/main" id="{B094F231-50CE-C096-EA8F-2680E618FC57}"/>
                    </a:ext>
                  </a:extLst>
                </p:cNvPr>
                <p:cNvSpPr/>
                <p:nvPr/>
              </p:nvSpPr>
              <p:spPr>
                <a:xfrm>
                  <a:off x="1436914" y="2090057"/>
                  <a:ext cx="498764" cy="1270660"/>
                </a:xfrm>
                <a:custGeom>
                  <a:avLst/>
                  <a:gdLst>
                    <a:gd name="connsiteX0" fmla="*/ 332509 w 498764"/>
                    <a:gd name="connsiteY0" fmla="*/ 0 h 1270660"/>
                    <a:gd name="connsiteX1" fmla="*/ 0 w 498764"/>
                    <a:gd name="connsiteY1" fmla="*/ 1235034 h 1270660"/>
                    <a:gd name="connsiteX2" fmla="*/ 106878 w 498764"/>
                    <a:gd name="connsiteY2" fmla="*/ 1270660 h 1270660"/>
                    <a:gd name="connsiteX3" fmla="*/ 190005 w 498764"/>
                    <a:gd name="connsiteY3" fmla="*/ 843148 h 1270660"/>
                    <a:gd name="connsiteX4" fmla="*/ 249382 w 498764"/>
                    <a:gd name="connsiteY4" fmla="*/ 855024 h 1270660"/>
                    <a:gd name="connsiteX5" fmla="*/ 498764 w 498764"/>
                    <a:gd name="connsiteY5" fmla="*/ 83127 h 1270660"/>
                    <a:gd name="connsiteX6" fmla="*/ 332509 w 498764"/>
                    <a:gd name="connsiteY6" fmla="*/ 0 h 127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764" h="1270660">
                      <a:moveTo>
                        <a:pt x="332509" y="0"/>
                      </a:moveTo>
                      <a:lnTo>
                        <a:pt x="0" y="1235034"/>
                      </a:lnTo>
                      <a:lnTo>
                        <a:pt x="106878" y="1270660"/>
                      </a:lnTo>
                      <a:lnTo>
                        <a:pt x="190005" y="843148"/>
                      </a:lnTo>
                      <a:lnTo>
                        <a:pt x="249382" y="855024"/>
                      </a:lnTo>
                      <a:lnTo>
                        <a:pt x="498764" y="83127"/>
                      </a:lnTo>
                      <a:lnTo>
                        <a:pt x="332509"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Freeform 45">
                  <a:extLst>
                    <a:ext uri="{FF2B5EF4-FFF2-40B4-BE49-F238E27FC236}">
                      <a16:creationId xmlns:a16="http://schemas.microsoft.com/office/drawing/2014/main" id="{B075868D-B117-FB82-C7CB-7905C8A5D138}"/>
                    </a:ext>
                  </a:extLst>
                </p:cNvPr>
                <p:cNvSpPr/>
                <p:nvPr/>
              </p:nvSpPr>
              <p:spPr>
                <a:xfrm>
                  <a:off x="1258784" y="4203865"/>
                  <a:ext cx="819398" cy="1009403"/>
                </a:xfrm>
                <a:custGeom>
                  <a:avLst/>
                  <a:gdLst>
                    <a:gd name="connsiteX0" fmla="*/ 0 w 819398"/>
                    <a:gd name="connsiteY0" fmla="*/ 1009403 h 1009403"/>
                    <a:gd name="connsiteX1" fmla="*/ 142504 w 819398"/>
                    <a:gd name="connsiteY1" fmla="*/ 760021 h 1009403"/>
                    <a:gd name="connsiteX2" fmla="*/ 320634 w 819398"/>
                    <a:gd name="connsiteY2" fmla="*/ 819397 h 1009403"/>
                    <a:gd name="connsiteX3" fmla="*/ 522515 w 819398"/>
                    <a:gd name="connsiteY3" fmla="*/ 356260 h 1009403"/>
                    <a:gd name="connsiteX4" fmla="*/ 534390 w 819398"/>
                    <a:gd name="connsiteY4" fmla="*/ 320634 h 1009403"/>
                    <a:gd name="connsiteX5" fmla="*/ 356260 w 819398"/>
                    <a:gd name="connsiteY5" fmla="*/ 273132 h 1009403"/>
                    <a:gd name="connsiteX6" fmla="*/ 439387 w 819398"/>
                    <a:gd name="connsiteY6" fmla="*/ 0 h 1009403"/>
                    <a:gd name="connsiteX7" fmla="*/ 819398 w 819398"/>
                    <a:gd name="connsiteY7" fmla="*/ 95003 h 1009403"/>
                    <a:gd name="connsiteX8" fmla="*/ 451263 w 819398"/>
                    <a:gd name="connsiteY8" fmla="*/ 985652 h 1009403"/>
                    <a:gd name="connsiteX9" fmla="*/ 451263 w 819398"/>
                    <a:gd name="connsiteY9" fmla="*/ 985652 h 100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398" h="1009403">
                      <a:moveTo>
                        <a:pt x="0" y="1009403"/>
                      </a:moveTo>
                      <a:lnTo>
                        <a:pt x="142504" y="760021"/>
                      </a:lnTo>
                      <a:lnTo>
                        <a:pt x="320634" y="819397"/>
                      </a:lnTo>
                      <a:lnTo>
                        <a:pt x="522515" y="356260"/>
                      </a:lnTo>
                      <a:lnTo>
                        <a:pt x="534390" y="320634"/>
                      </a:lnTo>
                      <a:lnTo>
                        <a:pt x="356260" y="273132"/>
                      </a:lnTo>
                      <a:lnTo>
                        <a:pt x="439387" y="0"/>
                      </a:lnTo>
                      <a:lnTo>
                        <a:pt x="819398" y="95003"/>
                      </a:lnTo>
                      <a:lnTo>
                        <a:pt x="451263" y="985652"/>
                      </a:lnTo>
                      <a:lnTo>
                        <a:pt x="451263" y="98565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Freeform 46">
                  <a:extLst>
                    <a:ext uri="{FF2B5EF4-FFF2-40B4-BE49-F238E27FC236}">
                      <a16:creationId xmlns:a16="http://schemas.microsoft.com/office/drawing/2014/main" id="{F62810AA-E34E-9A6B-D904-CFECA6B1DA8A}"/>
                    </a:ext>
                  </a:extLst>
                </p:cNvPr>
                <p:cNvSpPr/>
                <p:nvPr/>
              </p:nvSpPr>
              <p:spPr>
                <a:xfrm>
                  <a:off x="914400" y="4619501"/>
                  <a:ext cx="463138" cy="581891"/>
                </a:xfrm>
                <a:custGeom>
                  <a:avLst/>
                  <a:gdLst>
                    <a:gd name="connsiteX0" fmla="*/ 0 w 463138"/>
                    <a:gd name="connsiteY0" fmla="*/ 558141 h 581891"/>
                    <a:gd name="connsiteX1" fmla="*/ 213756 w 463138"/>
                    <a:gd name="connsiteY1" fmla="*/ 0 h 581891"/>
                    <a:gd name="connsiteX2" fmla="*/ 463138 w 463138"/>
                    <a:gd name="connsiteY2" fmla="*/ 130629 h 581891"/>
                    <a:gd name="connsiteX3" fmla="*/ 285008 w 463138"/>
                    <a:gd name="connsiteY3" fmla="*/ 581891 h 581891"/>
                    <a:gd name="connsiteX4" fmla="*/ 273132 w 463138"/>
                    <a:gd name="connsiteY4" fmla="*/ 581891 h 581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138" h="581891">
                      <a:moveTo>
                        <a:pt x="0" y="558141"/>
                      </a:moveTo>
                      <a:lnTo>
                        <a:pt x="213756" y="0"/>
                      </a:lnTo>
                      <a:lnTo>
                        <a:pt x="463138" y="130629"/>
                      </a:lnTo>
                      <a:lnTo>
                        <a:pt x="285008" y="581891"/>
                      </a:lnTo>
                      <a:lnTo>
                        <a:pt x="273132" y="58189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9" name="Group 28">
                <a:extLst>
                  <a:ext uri="{FF2B5EF4-FFF2-40B4-BE49-F238E27FC236}">
                    <a16:creationId xmlns:a16="http://schemas.microsoft.com/office/drawing/2014/main" id="{70514E92-4C75-AA74-5306-4E39870C7539}"/>
                  </a:ext>
                </a:extLst>
              </p:cNvPr>
              <p:cNvGrpSpPr/>
              <p:nvPr/>
            </p:nvGrpSpPr>
            <p:grpSpPr>
              <a:xfrm>
                <a:off x="6127668" y="3146961"/>
                <a:ext cx="831272" cy="1377538"/>
                <a:chOff x="6127668" y="3146961"/>
                <a:chExt cx="831272" cy="1377538"/>
              </a:xfrm>
            </p:grpSpPr>
            <p:sp>
              <p:nvSpPr>
                <p:cNvPr id="38" name="Freeform 37">
                  <a:extLst>
                    <a:ext uri="{FF2B5EF4-FFF2-40B4-BE49-F238E27FC236}">
                      <a16:creationId xmlns:a16="http://schemas.microsoft.com/office/drawing/2014/main" id="{8D26F4F7-735A-C0CC-BA0C-268715C1F1EF}"/>
                    </a:ext>
                  </a:extLst>
                </p:cNvPr>
                <p:cNvSpPr/>
                <p:nvPr/>
              </p:nvSpPr>
              <p:spPr>
                <a:xfrm>
                  <a:off x="6127668" y="3146961"/>
                  <a:ext cx="368135" cy="617517"/>
                </a:xfrm>
                <a:custGeom>
                  <a:avLst/>
                  <a:gdLst>
                    <a:gd name="connsiteX0" fmla="*/ 130628 w 368135"/>
                    <a:gd name="connsiteY0" fmla="*/ 0 h 617517"/>
                    <a:gd name="connsiteX1" fmla="*/ 368135 w 368135"/>
                    <a:gd name="connsiteY1" fmla="*/ 142504 h 617517"/>
                    <a:gd name="connsiteX2" fmla="*/ 213755 w 368135"/>
                    <a:gd name="connsiteY2" fmla="*/ 617517 h 617517"/>
                    <a:gd name="connsiteX3" fmla="*/ 0 w 368135"/>
                    <a:gd name="connsiteY3" fmla="*/ 522514 h 617517"/>
                    <a:gd name="connsiteX4" fmla="*/ 130628 w 368135"/>
                    <a:gd name="connsiteY4" fmla="*/ 0 h 617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35" h="617517">
                      <a:moveTo>
                        <a:pt x="130628" y="0"/>
                      </a:moveTo>
                      <a:lnTo>
                        <a:pt x="368135" y="142504"/>
                      </a:lnTo>
                      <a:lnTo>
                        <a:pt x="213755" y="617517"/>
                      </a:lnTo>
                      <a:lnTo>
                        <a:pt x="0" y="522514"/>
                      </a:lnTo>
                      <a:lnTo>
                        <a:pt x="130628"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Freeform 38">
                  <a:extLst>
                    <a:ext uri="{FF2B5EF4-FFF2-40B4-BE49-F238E27FC236}">
                      <a16:creationId xmlns:a16="http://schemas.microsoft.com/office/drawing/2014/main" id="{733379C8-37FF-D222-84FB-01F901B94355}"/>
                    </a:ext>
                  </a:extLst>
                </p:cNvPr>
                <p:cNvSpPr/>
                <p:nvPr/>
              </p:nvSpPr>
              <p:spPr>
                <a:xfrm>
                  <a:off x="6436426" y="3954483"/>
                  <a:ext cx="225631" cy="463138"/>
                </a:xfrm>
                <a:custGeom>
                  <a:avLst/>
                  <a:gdLst>
                    <a:gd name="connsiteX0" fmla="*/ 83127 w 225631"/>
                    <a:gd name="connsiteY0" fmla="*/ 0 h 463138"/>
                    <a:gd name="connsiteX1" fmla="*/ 225631 w 225631"/>
                    <a:gd name="connsiteY1" fmla="*/ 71252 h 463138"/>
                    <a:gd name="connsiteX2" fmla="*/ 95003 w 225631"/>
                    <a:gd name="connsiteY2" fmla="*/ 463138 h 463138"/>
                    <a:gd name="connsiteX3" fmla="*/ 0 w 225631"/>
                    <a:gd name="connsiteY3" fmla="*/ 427512 h 463138"/>
                    <a:gd name="connsiteX4" fmla="*/ 83127 w 225631"/>
                    <a:gd name="connsiteY4" fmla="*/ 0 h 46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31" h="463138">
                      <a:moveTo>
                        <a:pt x="83127" y="0"/>
                      </a:moveTo>
                      <a:lnTo>
                        <a:pt x="225631" y="71252"/>
                      </a:lnTo>
                      <a:lnTo>
                        <a:pt x="95003" y="463138"/>
                      </a:lnTo>
                      <a:lnTo>
                        <a:pt x="0" y="427512"/>
                      </a:lnTo>
                      <a:lnTo>
                        <a:pt x="8312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Freeform 39">
                  <a:extLst>
                    <a:ext uri="{FF2B5EF4-FFF2-40B4-BE49-F238E27FC236}">
                      <a16:creationId xmlns:a16="http://schemas.microsoft.com/office/drawing/2014/main" id="{D44D4796-5E40-F76E-1F32-ADBB5799C90E}"/>
                    </a:ext>
                  </a:extLst>
                </p:cNvPr>
                <p:cNvSpPr/>
                <p:nvPr/>
              </p:nvSpPr>
              <p:spPr>
                <a:xfrm>
                  <a:off x="6626431" y="4049486"/>
                  <a:ext cx="332509" cy="475013"/>
                </a:xfrm>
                <a:custGeom>
                  <a:avLst/>
                  <a:gdLst>
                    <a:gd name="connsiteX0" fmla="*/ 118753 w 332509"/>
                    <a:gd name="connsiteY0" fmla="*/ 0 h 475013"/>
                    <a:gd name="connsiteX1" fmla="*/ 332509 w 332509"/>
                    <a:gd name="connsiteY1" fmla="*/ 59376 h 475013"/>
                    <a:gd name="connsiteX2" fmla="*/ 190005 w 332509"/>
                    <a:gd name="connsiteY2" fmla="*/ 475013 h 475013"/>
                    <a:gd name="connsiteX3" fmla="*/ 0 w 332509"/>
                    <a:gd name="connsiteY3" fmla="*/ 403761 h 475013"/>
                    <a:gd name="connsiteX4" fmla="*/ 118753 w 332509"/>
                    <a:gd name="connsiteY4" fmla="*/ 0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09" h="475013">
                      <a:moveTo>
                        <a:pt x="118753" y="0"/>
                      </a:moveTo>
                      <a:lnTo>
                        <a:pt x="332509" y="59376"/>
                      </a:lnTo>
                      <a:lnTo>
                        <a:pt x="190005" y="475013"/>
                      </a:lnTo>
                      <a:lnTo>
                        <a:pt x="0" y="403761"/>
                      </a:lnTo>
                      <a:lnTo>
                        <a:pt x="118753"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0" name="Group 29">
                <a:extLst>
                  <a:ext uri="{FF2B5EF4-FFF2-40B4-BE49-F238E27FC236}">
                    <a16:creationId xmlns:a16="http://schemas.microsoft.com/office/drawing/2014/main" id="{29CAFAB2-098C-CD0D-818F-C77682B1D9F0}"/>
                  </a:ext>
                </a:extLst>
              </p:cNvPr>
              <p:cNvGrpSpPr/>
              <p:nvPr/>
            </p:nvGrpSpPr>
            <p:grpSpPr>
              <a:xfrm>
                <a:off x="7172696" y="2588821"/>
                <a:ext cx="1579418" cy="2636322"/>
                <a:chOff x="7172696" y="2588821"/>
                <a:chExt cx="1579418" cy="2636322"/>
              </a:xfrm>
            </p:grpSpPr>
            <p:sp>
              <p:nvSpPr>
                <p:cNvPr id="31" name="Freeform 30">
                  <a:extLst>
                    <a:ext uri="{FF2B5EF4-FFF2-40B4-BE49-F238E27FC236}">
                      <a16:creationId xmlns:a16="http://schemas.microsoft.com/office/drawing/2014/main" id="{9B252CB9-D495-32DA-1CF1-78B1BC39FD40}"/>
                    </a:ext>
                  </a:extLst>
                </p:cNvPr>
                <p:cNvSpPr/>
                <p:nvPr/>
              </p:nvSpPr>
              <p:spPr>
                <a:xfrm>
                  <a:off x="7920842" y="4001984"/>
                  <a:ext cx="558140" cy="1223159"/>
                </a:xfrm>
                <a:custGeom>
                  <a:avLst/>
                  <a:gdLst>
                    <a:gd name="connsiteX0" fmla="*/ 285007 w 558140"/>
                    <a:gd name="connsiteY0" fmla="*/ 0 h 1223159"/>
                    <a:gd name="connsiteX1" fmla="*/ 558140 w 558140"/>
                    <a:gd name="connsiteY1" fmla="*/ 130629 h 1223159"/>
                    <a:gd name="connsiteX2" fmla="*/ 237506 w 558140"/>
                    <a:gd name="connsiteY2" fmla="*/ 1223159 h 1223159"/>
                    <a:gd name="connsiteX3" fmla="*/ 130628 w 558140"/>
                    <a:gd name="connsiteY3" fmla="*/ 1211284 h 1223159"/>
                    <a:gd name="connsiteX4" fmla="*/ 130628 w 558140"/>
                    <a:gd name="connsiteY4" fmla="*/ 1104406 h 1223159"/>
                    <a:gd name="connsiteX5" fmla="*/ 0 w 558140"/>
                    <a:gd name="connsiteY5" fmla="*/ 1009403 h 1223159"/>
                    <a:gd name="connsiteX6" fmla="*/ 285007 w 558140"/>
                    <a:gd name="connsiteY6" fmla="*/ 0 h 122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140" h="1223159">
                      <a:moveTo>
                        <a:pt x="285007" y="0"/>
                      </a:moveTo>
                      <a:lnTo>
                        <a:pt x="558140" y="130629"/>
                      </a:lnTo>
                      <a:lnTo>
                        <a:pt x="237506" y="1223159"/>
                      </a:lnTo>
                      <a:lnTo>
                        <a:pt x="130628" y="1211284"/>
                      </a:lnTo>
                      <a:lnTo>
                        <a:pt x="130628" y="1104406"/>
                      </a:lnTo>
                      <a:lnTo>
                        <a:pt x="0" y="1009403"/>
                      </a:lnTo>
                      <a:lnTo>
                        <a:pt x="285007"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Freeform 31">
                  <a:extLst>
                    <a:ext uri="{FF2B5EF4-FFF2-40B4-BE49-F238E27FC236}">
                      <a16:creationId xmlns:a16="http://schemas.microsoft.com/office/drawing/2014/main" id="{B917C048-6435-547E-F209-DF2FE900C9DC}"/>
                    </a:ext>
                  </a:extLst>
                </p:cNvPr>
                <p:cNvSpPr/>
                <p:nvPr/>
              </p:nvSpPr>
              <p:spPr>
                <a:xfrm>
                  <a:off x="7540831" y="3574473"/>
                  <a:ext cx="510639" cy="1341911"/>
                </a:xfrm>
                <a:custGeom>
                  <a:avLst/>
                  <a:gdLst>
                    <a:gd name="connsiteX0" fmla="*/ 213756 w 510639"/>
                    <a:gd name="connsiteY0" fmla="*/ 1282535 h 1341911"/>
                    <a:gd name="connsiteX1" fmla="*/ 0 w 510639"/>
                    <a:gd name="connsiteY1" fmla="*/ 1140031 h 1341911"/>
                    <a:gd name="connsiteX2" fmla="*/ 95003 w 510639"/>
                    <a:gd name="connsiteY2" fmla="*/ 914400 h 1341911"/>
                    <a:gd name="connsiteX3" fmla="*/ 213756 w 510639"/>
                    <a:gd name="connsiteY3" fmla="*/ 985652 h 1341911"/>
                    <a:gd name="connsiteX4" fmla="*/ 296883 w 510639"/>
                    <a:gd name="connsiteY4" fmla="*/ 748145 h 1341911"/>
                    <a:gd name="connsiteX5" fmla="*/ 142504 w 510639"/>
                    <a:gd name="connsiteY5" fmla="*/ 700644 h 1341911"/>
                    <a:gd name="connsiteX6" fmla="*/ 320634 w 510639"/>
                    <a:gd name="connsiteY6" fmla="*/ 0 h 1341911"/>
                    <a:gd name="connsiteX7" fmla="*/ 427512 w 510639"/>
                    <a:gd name="connsiteY7" fmla="*/ 59376 h 1341911"/>
                    <a:gd name="connsiteX8" fmla="*/ 344385 w 510639"/>
                    <a:gd name="connsiteY8" fmla="*/ 296883 h 1341911"/>
                    <a:gd name="connsiteX9" fmla="*/ 510639 w 510639"/>
                    <a:gd name="connsiteY9" fmla="*/ 403761 h 1341911"/>
                    <a:gd name="connsiteX10" fmla="*/ 237507 w 510639"/>
                    <a:gd name="connsiteY10" fmla="*/ 1341911 h 1341911"/>
                    <a:gd name="connsiteX11" fmla="*/ 11875 w 510639"/>
                    <a:gd name="connsiteY11" fmla="*/ 1140031 h 1341911"/>
                    <a:gd name="connsiteX12" fmla="*/ 11875 w 510639"/>
                    <a:gd name="connsiteY12" fmla="*/ 1140031 h 134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639" h="1341911">
                      <a:moveTo>
                        <a:pt x="213756" y="1282535"/>
                      </a:moveTo>
                      <a:lnTo>
                        <a:pt x="0" y="1140031"/>
                      </a:lnTo>
                      <a:lnTo>
                        <a:pt x="95003" y="914400"/>
                      </a:lnTo>
                      <a:lnTo>
                        <a:pt x="213756" y="985652"/>
                      </a:lnTo>
                      <a:lnTo>
                        <a:pt x="296883" y="748145"/>
                      </a:lnTo>
                      <a:lnTo>
                        <a:pt x="142504" y="700644"/>
                      </a:lnTo>
                      <a:lnTo>
                        <a:pt x="320634" y="0"/>
                      </a:lnTo>
                      <a:lnTo>
                        <a:pt x="427512" y="59376"/>
                      </a:lnTo>
                      <a:lnTo>
                        <a:pt x="344385" y="296883"/>
                      </a:lnTo>
                      <a:lnTo>
                        <a:pt x="510639" y="403761"/>
                      </a:lnTo>
                      <a:lnTo>
                        <a:pt x="237507" y="1341911"/>
                      </a:lnTo>
                      <a:lnTo>
                        <a:pt x="11875" y="1140031"/>
                      </a:lnTo>
                      <a:lnTo>
                        <a:pt x="11875" y="1140031"/>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Freeform 32">
                  <a:extLst>
                    <a:ext uri="{FF2B5EF4-FFF2-40B4-BE49-F238E27FC236}">
                      <a16:creationId xmlns:a16="http://schemas.microsoft.com/office/drawing/2014/main" id="{ABCF69CE-11B1-73D7-EA3A-713017DB26B7}"/>
                    </a:ext>
                  </a:extLst>
                </p:cNvPr>
                <p:cNvSpPr/>
                <p:nvPr/>
              </p:nvSpPr>
              <p:spPr>
                <a:xfrm>
                  <a:off x="7172696" y="3218213"/>
                  <a:ext cx="665018" cy="1294410"/>
                </a:xfrm>
                <a:custGeom>
                  <a:avLst/>
                  <a:gdLst>
                    <a:gd name="connsiteX0" fmla="*/ 142504 w 665018"/>
                    <a:gd name="connsiteY0" fmla="*/ 700644 h 1294410"/>
                    <a:gd name="connsiteX1" fmla="*/ 0 w 665018"/>
                    <a:gd name="connsiteY1" fmla="*/ 1175657 h 1294410"/>
                    <a:gd name="connsiteX2" fmla="*/ 249382 w 665018"/>
                    <a:gd name="connsiteY2" fmla="*/ 1294410 h 1294410"/>
                    <a:gd name="connsiteX3" fmla="*/ 665018 w 665018"/>
                    <a:gd name="connsiteY3" fmla="*/ 118753 h 1294410"/>
                    <a:gd name="connsiteX4" fmla="*/ 380010 w 665018"/>
                    <a:gd name="connsiteY4" fmla="*/ 0 h 1294410"/>
                    <a:gd name="connsiteX5" fmla="*/ 332509 w 665018"/>
                    <a:gd name="connsiteY5" fmla="*/ 71252 h 1294410"/>
                    <a:gd name="connsiteX6" fmla="*/ 534390 w 665018"/>
                    <a:gd name="connsiteY6" fmla="*/ 142504 h 1294410"/>
                    <a:gd name="connsiteX7" fmla="*/ 332509 w 665018"/>
                    <a:gd name="connsiteY7" fmla="*/ 783771 h 1294410"/>
                    <a:gd name="connsiteX8" fmla="*/ 142504 w 665018"/>
                    <a:gd name="connsiteY8" fmla="*/ 700644 h 129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018" h="1294410">
                      <a:moveTo>
                        <a:pt x="142504" y="700644"/>
                      </a:moveTo>
                      <a:lnTo>
                        <a:pt x="0" y="1175657"/>
                      </a:lnTo>
                      <a:lnTo>
                        <a:pt x="249382" y="1294410"/>
                      </a:lnTo>
                      <a:lnTo>
                        <a:pt x="665018" y="118753"/>
                      </a:lnTo>
                      <a:lnTo>
                        <a:pt x="380010" y="0"/>
                      </a:lnTo>
                      <a:lnTo>
                        <a:pt x="332509" y="71252"/>
                      </a:lnTo>
                      <a:lnTo>
                        <a:pt x="534390" y="142504"/>
                      </a:lnTo>
                      <a:lnTo>
                        <a:pt x="332509" y="783771"/>
                      </a:lnTo>
                      <a:lnTo>
                        <a:pt x="142504" y="700644"/>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Freeform 33">
                  <a:extLst>
                    <a:ext uri="{FF2B5EF4-FFF2-40B4-BE49-F238E27FC236}">
                      <a16:creationId xmlns:a16="http://schemas.microsoft.com/office/drawing/2014/main" id="{D6AB221F-A350-A24F-7E16-1406F8B5674D}"/>
                    </a:ext>
                  </a:extLst>
                </p:cNvPr>
                <p:cNvSpPr/>
                <p:nvPr/>
              </p:nvSpPr>
              <p:spPr>
                <a:xfrm>
                  <a:off x="8300852" y="4251366"/>
                  <a:ext cx="415636" cy="973777"/>
                </a:xfrm>
                <a:custGeom>
                  <a:avLst/>
                  <a:gdLst>
                    <a:gd name="connsiteX0" fmla="*/ 118753 w 415636"/>
                    <a:gd name="connsiteY0" fmla="*/ 973777 h 973777"/>
                    <a:gd name="connsiteX1" fmla="*/ 415636 w 415636"/>
                    <a:gd name="connsiteY1" fmla="*/ 95003 h 973777"/>
                    <a:gd name="connsiteX2" fmla="*/ 273132 w 415636"/>
                    <a:gd name="connsiteY2" fmla="*/ 0 h 973777"/>
                    <a:gd name="connsiteX3" fmla="*/ 0 w 415636"/>
                    <a:gd name="connsiteY3" fmla="*/ 961902 h 973777"/>
                  </a:gdLst>
                  <a:ahLst/>
                  <a:cxnLst>
                    <a:cxn ang="0">
                      <a:pos x="connsiteX0" y="connsiteY0"/>
                    </a:cxn>
                    <a:cxn ang="0">
                      <a:pos x="connsiteX1" y="connsiteY1"/>
                    </a:cxn>
                    <a:cxn ang="0">
                      <a:pos x="connsiteX2" y="connsiteY2"/>
                    </a:cxn>
                    <a:cxn ang="0">
                      <a:pos x="connsiteX3" y="connsiteY3"/>
                    </a:cxn>
                  </a:cxnLst>
                  <a:rect l="l" t="t" r="r" b="b"/>
                  <a:pathLst>
                    <a:path w="415636" h="973777">
                      <a:moveTo>
                        <a:pt x="118753" y="973777"/>
                      </a:moveTo>
                      <a:lnTo>
                        <a:pt x="415636" y="95003"/>
                      </a:lnTo>
                      <a:lnTo>
                        <a:pt x="273132" y="0"/>
                      </a:lnTo>
                      <a:lnTo>
                        <a:pt x="0" y="96190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Freeform 34">
                  <a:extLst>
                    <a:ext uri="{FF2B5EF4-FFF2-40B4-BE49-F238E27FC236}">
                      <a16:creationId xmlns:a16="http://schemas.microsoft.com/office/drawing/2014/main" id="{E45340AB-9ACE-2458-F23F-465EBE0C6EE9}"/>
                    </a:ext>
                  </a:extLst>
                </p:cNvPr>
                <p:cNvSpPr/>
                <p:nvPr/>
              </p:nvSpPr>
              <p:spPr>
                <a:xfrm>
                  <a:off x="7564582" y="2588821"/>
                  <a:ext cx="451262" cy="498763"/>
                </a:xfrm>
                <a:custGeom>
                  <a:avLst/>
                  <a:gdLst>
                    <a:gd name="connsiteX0" fmla="*/ 0 w 451262"/>
                    <a:gd name="connsiteY0" fmla="*/ 308758 h 498763"/>
                    <a:gd name="connsiteX1" fmla="*/ 35626 w 451262"/>
                    <a:gd name="connsiteY1" fmla="*/ 273132 h 498763"/>
                    <a:gd name="connsiteX2" fmla="*/ 178130 w 451262"/>
                    <a:gd name="connsiteY2" fmla="*/ 285008 h 498763"/>
                    <a:gd name="connsiteX3" fmla="*/ 213756 w 451262"/>
                    <a:gd name="connsiteY3" fmla="*/ 261257 h 498763"/>
                    <a:gd name="connsiteX4" fmla="*/ 95002 w 451262"/>
                    <a:gd name="connsiteY4" fmla="*/ 190005 h 498763"/>
                    <a:gd name="connsiteX5" fmla="*/ 190005 w 451262"/>
                    <a:gd name="connsiteY5" fmla="*/ 0 h 498763"/>
                    <a:gd name="connsiteX6" fmla="*/ 451262 w 451262"/>
                    <a:gd name="connsiteY6" fmla="*/ 130628 h 498763"/>
                    <a:gd name="connsiteX7" fmla="*/ 273132 w 451262"/>
                    <a:gd name="connsiteY7" fmla="*/ 498763 h 498763"/>
                    <a:gd name="connsiteX8" fmla="*/ 35626 w 451262"/>
                    <a:gd name="connsiteY8" fmla="*/ 368135 h 498763"/>
                    <a:gd name="connsiteX9" fmla="*/ 47501 w 451262"/>
                    <a:gd name="connsiteY9" fmla="*/ 285008 h 4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262" h="498763">
                      <a:moveTo>
                        <a:pt x="0" y="308758"/>
                      </a:moveTo>
                      <a:lnTo>
                        <a:pt x="35626" y="273132"/>
                      </a:lnTo>
                      <a:lnTo>
                        <a:pt x="178130" y="285008"/>
                      </a:lnTo>
                      <a:lnTo>
                        <a:pt x="213756" y="261257"/>
                      </a:lnTo>
                      <a:lnTo>
                        <a:pt x="95002" y="190005"/>
                      </a:lnTo>
                      <a:lnTo>
                        <a:pt x="190005" y="0"/>
                      </a:lnTo>
                      <a:lnTo>
                        <a:pt x="451262" y="130628"/>
                      </a:lnTo>
                      <a:lnTo>
                        <a:pt x="273132" y="498763"/>
                      </a:lnTo>
                      <a:lnTo>
                        <a:pt x="35626" y="368135"/>
                      </a:lnTo>
                      <a:lnTo>
                        <a:pt x="47501" y="285008"/>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Freeform 35">
                  <a:extLst>
                    <a:ext uri="{FF2B5EF4-FFF2-40B4-BE49-F238E27FC236}">
                      <a16:creationId xmlns:a16="http://schemas.microsoft.com/office/drawing/2014/main" id="{FAA89097-4FF7-7916-5E22-F8719292B11A}"/>
                    </a:ext>
                  </a:extLst>
                </p:cNvPr>
                <p:cNvSpPr/>
                <p:nvPr/>
              </p:nvSpPr>
              <p:spPr>
                <a:xfrm>
                  <a:off x="7944592" y="2671948"/>
                  <a:ext cx="415637" cy="641268"/>
                </a:xfrm>
                <a:custGeom>
                  <a:avLst/>
                  <a:gdLst>
                    <a:gd name="connsiteX0" fmla="*/ 249382 w 415637"/>
                    <a:gd name="connsiteY0" fmla="*/ 0 h 641268"/>
                    <a:gd name="connsiteX1" fmla="*/ 0 w 415637"/>
                    <a:gd name="connsiteY1" fmla="*/ 486888 h 641268"/>
                    <a:gd name="connsiteX2" fmla="*/ 213756 w 415637"/>
                    <a:gd name="connsiteY2" fmla="*/ 641268 h 641268"/>
                    <a:gd name="connsiteX3" fmla="*/ 415637 w 415637"/>
                    <a:gd name="connsiteY3" fmla="*/ 201881 h 641268"/>
                    <a:gd name="connsiteX4" fmla="*/ 190005 w 415637"/>
                    <a:gd name="connsiteY4" fmla="*/ 35626 h 641268"/>
                    <a:gd name="connsiteX5" fmla="*/ 249382 w 415637"/>
                    <a:gd name="connsiteY5" fmla="*/ 0 h 64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637" h="641268">
                      <a:moveTo>
                        <a:pt x="249382" y="0"/>
                      </a:moveTo>
                      <a:lnTo>
                        <a:pt x="0" y="486888"/>
                      </a:lnTo>
                      <a:lnTo>
                        <a:pt x="213756" y="641268"/>
                      </a:lnTo>
                      <a:lnTo>
                        <a:pt x="415637" y="201881"/>
                      </a:lnTo>
                      <a:lnTo>
                        <a:pt x="190005" y="35626"/>
                      </a:lnTo>
                      <a:lnTo>
                        <a:pt x="249382"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Freeform 36">
                  <a:extLst>
                    <a:ext uri="{FF2B5EF4-FFF2-40B4-BE49-F238E27FC236}">
                      <a16:creationId xmlns:a16="http://schemas.microsoft.com/office/drawing/2014/main" id="{BC074150-8240-E422-BD59-83B1F77998E3}"/>
                    </a:ext>
                  </a:extLst>
                </p:cNvPr>
                <p:cNvSpPr/>
                <p:nvPr/>
              </p:nvSpPr>
              <p:spPr>
                <a:xfrm>
                  <a:off x="8277101" y="2933205"/>
                  <a:ext cx="475013" cy="558140"/>
                </a:xfrm>
                <a:custGeom>
                  <a:avLst/>
                  <a:gdLst>
                    <a:gd name="connsiteX0" fmla="*/ 178130 w 475013"/>
                    <a:gd name="connsiteY0" fmla="*/ 0 h 558140"/>
                    <a:gd name="connsiteX1" fmla="*/ 0 w 475013"/>
                    <a:gd name="connsiteY1" fmla="*/ 439387 h 558140"/>
                    <a:gd name="connsiteX2" fmla="*/ 213756 w 475013"/>
                    <a:gd name="connsiteY2" fmla="*/ 558140 h 558140"/>
                    <a:gd name="connsiteX3" fmla="*/ 308759 w 475013"/>
                    <a:gd name="connsiteY3" fmla="*/ 356260 h 558140"/>
                    <a:gd name="connsiteX4" fmla="*/ 475013 w 475013"/>
                    <a:gd name="connsiteY4" fmla="*/ 320634 h 558140"/>
                    <a:gd name="connsiteX5" fmla="*/ 178130 w 475013"/>
                    <a:gd name="connsiteY5" fmla="*/ 0 h 5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5013" h="558140">
                      <a:moveTo>
                        <a:pt x="178130" y="0"/>
                      </a:moveTo>
                      <a:lnTo>
                        <a:pt x="0" y="439387"/>
                      </a:lnTo>
                      <a:lnTo>
                        <a:pt x="213756" y="558140"/>
                      </a:lnTo>
                      <a:lnTo>
                        <a:pt x="308759" y="356260"/>
                      </a:lnTo>
                      <a:lnTo>
                        <a:pt x="475013" y="320634"/>
                      </a:lnTo>
                      <a:lnTo>
                        <a:pt x="17813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48" name="TextBox 47">
            <a:extLst>
              <a:ext uri="{FF2B5EF4-FFF2-40B4-BE49-F238E27FC236}">
                <a16:creationId xmlns:a16="http://schemas.microsoft.com/office/drawing/2014/main" id="{80E4F79D-3838-384E-B62A-52E4B78350F7}"/>
              </a:ext>
            </a:extLst>
          </p:cNvPr>
          <p:cNvSpPr txBox="1"/>
          <p:nvPr/>
        </p:nvSpPr>
        <p:spPr>
          <a:xfrm>
            <a:off x="347538" y="5814956"/>
            <a:ext cx="11183175" cy="923330"/>
          </a:xfrm>
          <a:prstGeom prst="rect">
            <a:avLst/>
          </a:prstGeom>
          <a:noFill/>
        </p:spPr>
        <p:txBody>
          <a:bodyPr wrap="square" rtlCol="0">
            <a:spAutoFit/>
          </a:bodyPr>
          <a:lstStyle/>
          <a:p>
            <a:r>
              <a:rPr lang="en-GB" dirty="0"/>
              <a:t>Close-up showing air raid shelters (yellow) in the middle of urban streets of terraced houses.</a:t>
            </a:r>
          </a:p>
          <a:p>
            <a:endParaRPr lang="en-GB" dirty="0"/>
          </a:p>
          <a:p>
            <a:r>
              <a:rPr lang="en-GB" dirty="0"/>
              <a:t>The red shapes show areas of bomb damage – see slides 55-60 for more information.</a:t>
            </a:r>
          </a:p>
        </p:txBody>
      </p:sp>
    </p:spTree>
    <p:extLst>
      <p:ext uri="{BB962C8B-B14F-4D97-AF65-F5344CB8AC3E}">
        <p14:creationId xmlns:p14="http://schemas.microsoft.com/office/powerpoint/2010/main" val="2191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37DC-73D1-A845-D2DF-E50D1AC41BDB}"/>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Air raid shelters in urban streets - Paddington, Liverpool</a:t>
            </a:r>
            <a:endParaRPr lang="en-US" dirty="0"/>
          </a:p>
        </p:txBody>
      </p:sp>
      <p:sp>
        <p:nvSpPr>
          <p:cNvPr id="3" name="TextBox 2">
            <a:extLst>
              <a:ext uri="{FF2B5EF4-FFF2-40B4-BE49-F238E27FC236}">
                <a16:creationId xmlns:a16="http://schemas.microsoft.com/office/drawing/2014/main" id="{9CC1FAA6-8887-A0D2-628B-3C91DEE42B11}"/>
              </a:ext>
            </a:extLst>
          </p:cNvPr>
          <p:cNvSpPr txBox="1"/>
          <p:nvPr/>
        </p:nvSpPr>
        <p:spPr>
          <a:xfrm>
            <a:off x="78816" y="2126133"/>
            <a:ext cx="2515527" cy="3416320"/>
          </a:xfrm>
          <a:prstGeom prst="rect">
            <a:avLst/>
          </a:prstGeom>
          <a:noFill/>
        </p:spPr>
        <p:txBody>
          <a:bodyPr wrap="square" rtlCol="0">
            <a:spAutoFit/>
          </a:bodyPr>
          <a:lstStyle/>
          <a:p>
            <a:r>
              <a:rPr lang="en-GB" dirty="0"/>
              <a:t>These street shelters were built during World War Two to provide protection for the people of Liverpool during the Blitz. </a:t>
            </a:r>
          </a:p>
          <a:p>
            <a:endParaRPr lang="en-GB" dirty="0"/>
          </a:p>
          <a:p>
            <a:r>
              <a:rPr lang="en-GB" dirty="0"/>
              <a:t>Here they have had welcome home messages painted on them for returning soldiers.</a:t>
            </a:r>
          </a:p>
        </p:txBody>
      </p:sp>
      <p:pic>
        <p:nvPicPr>
          <p:cNvPr id="4" name="Picture 3" descr="Photo of a street of terraced houses and brick air raid shelters in the middle of the street. ">
            <a:hlinkClick r:id="rId3"/>
            <a:extLst>
              <a:ext uri="{FF2B5EF4-FFF2-40B4-BE49-F238E27FC236}">
                <a16:creationId xmlns:a16="http://schemas.microsoft.com/office/drawing/2014/main" id="{61D2A088-FB1A-701F-BCDE-8694DBF921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2848" y="1075414"/>
            <a:ext cx="8640952" cy="5453716"/>
          </a:xfrm>
          <a:prstGeom prst="rect">
            <a:avLst/>
          </a:prstGeom>
        </p:spPr>
      </p:pic>
    </p:spTree>
    <p:extLst>
      <p:ext uri="{BB962C8B-B14F-4D97-AF65-F5344CB8AC3E}">
        <p14:creationId xmlns:p14="http://schemas.microsoft.com/office/powerpoint/2010/main" val="2375476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Airfields </a:t>
            </a:r>
            <a:r>
              <a:rPr lang="en-GB" dirty="0">
                <a:solidFill>
                  <a:schemeClr val="bg1"/>
                </a:solidFill>
              </a:rPr>
              <a:t>1</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847850"/>
            <a:ext cx="8305800" cy="4299862"/>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British Army was using hot air balloons from 1890, while airships were under development from around 1911. The first flight by a British Army aeroplane took place in 1908 when Col S F Cody flew at Farnborough (Hampshire). In 1910 a permanent flying school and factory was opened at Larkhill, on Salisbury Plain (Wiltshire).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About 250 flying stations or aerodromes existed in 1918, this increased to 740 during the Second World War, including those used by the Americans. Many aerodromes, which were subject to rebuilding in the inter-war period, were front-line operational bases which played a part in the Battle of Britain (1940) or the strategic bomber offensive (1940-1945).</a:t>
            </a:r>
          </a:p>
        </p:txBody>
      </p:sp>
    </p:spTree>
    <p:extLst>
      <p:ext uri="{BB962C8B-B14F-4D97-AF65-F5344CB8AC3E}">
        <p14:creationId xmlns:p14="http://schemas.microsoft.com/office/powerpoint/2010/main" val="196015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Airfields </a:t>
            </a:r>
            <a:r>
              <a:rPr lang="en-GB" dirty="0">
                <a:solidFill>
                  <a:schemeClr val="bg1"/>
                </a:solidFill>
              </a:rPr>
              <a:t>2</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847850"/>
            <a:ext cx="8305800" cy="4299862"/>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Types of aerodrome varied considerably, from operational stations to training bases; from bomber aerodromes to home defence or fighter use. Almost all were built to standard Air Ministry designs.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Airfields were increasingly given concrete runways for all-weather flying: the scale of the wartime construction enterprise in this area was vast. It is estimated that in the first 5 years of the war the total area of concrete laid in building new airfields was equivalent to building </a:t>
            </a:r>
            <a:r>
              <a:rPr lang="en-GB" sz="2000" b="1" dirty="0">
                <a:latin typeface="Arial" panose="020B0604020202020204" pitchFamily="34" charset="0"/>
                <a:cs typeface="Arial" panose="020B0604020202020204" pitchFamily="34" charset="0"/>
              </a:rPr>
              <a:t>a 9,000-mile-long, 30-foot-wide road from London to Beijing!</a:t>
            </a: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Vast amounts of short-lived hutted accommodation was put up at airfields during the Second World War. Most of this no longer survives but can be identified through aerial photographs, documentation and archaeology.</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635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BD941-4773-A1D3-8CBA-84C75D60A162}"/>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Spotting evidence of the Second World War on 1940s aerial photographs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sp>
        <p:nvSpPr>
          <p:cNvPr id="3" name="Text Placeholder 2">
            <a:extLst>
              <a:ext uri="{FF2B5EF4-FFF2-40B4-BE49-F238E27FC236}">
                <a16:creationId xmlns:a16="http://schemas.microsoft.com/office/drawing/2014/main" id="{101FA9DF-5965-A101-4920-CDC8D7D72A13}"/>
              </a:ext>
            </a:extLst>
          </p:cNvPr>
          <p:cNvSpPr>
            <a:spLocks noGrp="1"/>
          </p:cNvSpPr>
          <p:nvPr>
            <p:ph type="body" sz="quarter" idx="10"/>
          </p:nvPr>
        </p:nvSpPr>
        <p:spPr/>
        <p:txBody>
          <a:bodyPr/>
          <a:lstStyle/>
          <a:p>
            <a:r>
              <a:rPr lang="en-US" dirty="0"/>
              <a:t>Key Stage 2 &amp; 3</a:t>
            </a:r>
          </a:p>
        </p:txBody>
      </p:sp>
      <p:sp>
        <p:nvSpPr>
          <p:cNvPr id="4" name="Content Placeholder 3">
            <a:extLst>
              <a:ext uri="{FF2B5EF4-FFF2-40B4-BE49-F238E27FC236}">
                <a16:creationId xmlns:a16="http://schemas.microsoft.com/office/drawing/2014/main" id="{D273B728-E46E-0ED5-CBBD-256D2B82745D}"/>
              </a:ext>
            </a:extLst>
          </p:cNvPr>
          <p:cNvSpPr>
            <a:spLocks noGrp="1"/>
          </p:cNvSpPr>
          <p:nvPr>
            <p:ph idx="1"/>
          </p:nvPr>
        </p:nvSpPr>
        <p:spPr/>
        <p:txBody>
          <a:bodyPr/>
          <a:lstStyle/>
          <a:p>
            <a:r>
              <a:rPr lang="en-GB" sz="2000" b="1" dirty="0">
                <a:latin typeface="Arial" panose="020B0604020202020204" pitchFamily="34" charset="0"/>
                <a:cs typeface="Arial" panose="020B0604020202020204" pitchFamily="34" charset="0"/>
              </a:rPr>
              <a:t>Learning Aims and Outcomes</a:t>
            </a:r>
            <a:endParaRPr lang="en-GB" sz="20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develop historical enquiry skills by using aerial photographs as primary sources  </a:t>
            </a: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gain an overview of how the Second World War impacted life in Britain/on the Home Front</a:t>
            </a: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understand how the Second World War affected pupils’ local area </a:t>
            </a:r>
          </a:p>
          <a:p>
            <a:pPr marL="342900" indent="-342900">
              <a:buFont typeface="Arial" pitchFamily="34" charset="0"/>
              <a:buChar char="•"/>
            </a:pPr>
            <a:r>
              <a:rPr lang="en-GB" sz="2000" dirty="0">
                <a:solidFill>
                  <a:srgbClr val="000000"/>
                </a:solidFill>
                <a:latin typeface="Arial" panose="020B0604020202020204" pitchFamily="34" charset="0"/>
                <a:cs typeface="Arial" panose="020B0604020202020204" pitchFamily="34" charset="0"/>
              </a:rPr>
              <a:t>To compare local evidence with the national picture</a:t>
            </a:r>
          </a:p>
          <a:p>
            <a:endParaRPr lang="en-GB" sz="2000" dirty="0">
              <a:solidFill>
                <a:srgbClr val="000000"/>
              </a:solidFill>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PowerPoint relates to the following Teaching Activity</a:t>
            </a:r>
            <a:r>
              <a:rPr lang="en-GB" sz="1200" dirty="0">
                <a:latin typeface="Arial" panose="020B0604020202020204" pitchFamily="34" charset="0"/>
                <a:cs typeface="Arial" panose="020B0604020202020204" pitchFamily="34" charset="0"/>
              </a:rPr>
              <a:t>: </a:t>
            </a:r>
            <a:r>
              <a:rPr lang="en-GB" sz="1200" dirty="0">
                <a:hlinkClick r:id="rId3"/>
              </a:rPr>
              <a:t>https://historicengland.org.uk/services-skills/education/teaching-activities/ww2-impact-on-1940s-aerial-photos</a:t>
            </a:r>
            <a:endParaRPr lang="en-GB" sz="12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779807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048C-1BD2-E630-1A8A-3999D2B5BE6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Blackpool Airfield – now Blackpool Airport</a:t>
            </a:r>
            <a:endParaRPr lang="en-US" dirty="0"/>
          </a:p>
        </p:txBody>
      </p:sp>
      <p:pic>
        <p:nvPicPr>
          <p:cNvPr id="4" name="Picture 3" descr="Black and white aerial photo of an urban area and airfield with planes. ">
            <a:hlinkClick r:id="rId3"/>
            <a:extLst>
              <a:ext uri="{FF2B5EF4-FFF2-40B4-BE49-F238E27FC236}">
                <a16:creationId xmlns:a16="http://schemas.microsoft.com/office/drawing/2014/main" id="{F9B14508-963C-87F2-ABF5-9E44E1A223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222053" y="-760563"/>
            <a:ext cx="5266878" cy="9239995"/>
          </a:xfrm>
          <a:prstGeom prst="rect">
            <a:avLst/>
          </a:prstGeom>
        </p:spPr>
      </p:pic>
    </p:spTree>
    <p:extLst>
      <p:ext uri="{BB962C8B-B14F-4D97-AF65-F5344CB8AC3E}">
        <p14:creationId xmlns:p14="http://schemas.microsoft.com/office/powerpoint/2010/main" val="3657738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873E2-8F35-CCBC-61F5-B3FFBA4383F0}"/>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Leicester Airfield – now Leicester Airport </a:t>
            </a:r>
            <a:r>
              <a:rPr lang="en-GB" dirty="0">
                <a:solidFill>
                  <a:schemeClr val="bg1"/>
                </a:solidFill>
              </a:rPr>
              <a:t>1</a:t>
            </a:r>
            <a:endParaRPr lang="en-US" dirty="0"/>
          </a:p>
        </p:txBody>
      </p:sp>
      <p:pic>
        <p:nvPicPr>
          <p:cNvPr id="4" name="Picture 3" descr="Black and white aerial photo of an airfield. ">
            <a:hlinkClick r:id="rId3"/>
            <a:extLst>
              <a:ext uri="{FF2B5EF4-FFF2-40B4-BE49-F238E27FC236}">
                <a16:creationId xmlns:a16="http://schemas.microsoft.com/office/drawing/2014/main" id="{1716BCCF-F58C-DD33-BBB9-9AA0F9D1EB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713"/>
          <a:stretch/>
        </p:blipFill>
        <p:spPr>
          <a:xfrm rot="5400000">
            <a:off x="2493174" y="576508"/>
            <a:ext cx="5444942" cy="6442754"/>
          </a:xfrm>
          <a:prstGeom prst="rect">
            <a:avLst/>
          </a:prstGeom>
        </p:spPr>
      </p:pic>
    </p:spTree>
    <p:extLst>
      <p:ext uri="{BB962C8B-B14F-4D97-AF65-F5344CB8AC3E}">
        <p14:creationId xmlns:p14="http://schemas.microsoft.com/office/powerpoint/2010/main" val="910240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3CC58-7E83-0663-4630-49B7CD49027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Leicester Airfield – now Leicester Airport </a:t>
            </a:r>
            <a:r>
              <a:rPr lang="en-GB" dirty="0">
                <a:solidFill>
                  <a:schemeClr val="bg1"/>
                </a:solidFill>
              </a:rPr>
              <a:t>2</a:t>
            </a:r>
            <a:endParaRPr lang="en-US" dirty="0"/>
          </a:p>
        </p:txBody>
      </p:sp>
      <p:pic>
        <p:nvPicPr>
          <p:cNvPr id="4" name="Picture 3" descr="Black and white aerial photo of an airfield. ">
            <a:hlinkClick r:id="rId3"/>
            <a:extLst>
              <a:ext uri="{FF2B5EF4-FFF2-40B4-BE49-F238E27FC236}">
                <a16:creationId xmlns:a16="http://schemas.microsoft.com/office/drawing/2014/main" id="{71B9ED1B-0879-6167-5DB2-8E99C147BB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140"/>
          <a:stretch/>
        </p:blipFill>
        <p:spPr>
          <a:xfrm>
            <a:off x="2073639" y="1167520"/>
            <a:ext cx="8044721" cy="5325354"/>
          </a:xfrm>
          <a:prstGeom prst="rect">
            <a:avLst/>
          </a:prstGeom>
        </p:spPr>
      </p:pic>
    </p:spTree>
    <p:extLst>
      <p:ext uri="{BB962C8B-B14F-4D97-AF65-F5344CB8AC3E}">
        <p14:creationId xmlns:p14="http://schemas.microsoft.com/office/powerpoint/2010/main" val="11635404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8BC57-AAA5-428F-63B9-DD76723C3CA7}"/>
              </a:ext>
            </a:extLst>
          </p:cNvPr>
          <p:cNvSpPr>
            <a:spLocks noGrp="1"/>
          </p:cNvSpPr>
          <p:nvPr>
            <p:ph type="title"/>
          </p:nvPr>
        </p:nvSpPr>
        <p:spPr/>
        <p:txBody>
          <a:bodyPr>
            <a:normAutofit/>
          </a:bodyPr>
          <a:lstStyle/>
          <a:p>
            <a:r>
              <a:rPr lang="en-GB" sz="3200" dirty="0" err="1">
                <a:latin typeface="Arial" panose="020B0604020202020204" pitchFamily="34" charset="0"/>
                <a:cs typeface="Arial" panose="020B0604020202020204" pitchFamily="34" charset="0"/>
              </a:rPr>
              <a:t>Diseworth</a:t>
            </a:r>
            <a:r>
              <a:rPr lang="en-GB" sz="3200" dirty="0">
                <a:latin typeface="Arial" panose="020B0604020202020204" pitchFamily="34" charset="0"/>
                <a:cs typeface="Arial" panose="020B0604020202020204" pitchFamily="34" charset="0"/>
              </a:rPr>
              <a:t> Airfield – now East Midlands Airport</a:t>
            </a:r>
            <a:endParaRPr lang="en-US" dirty="0"/>
          </a:p>
        </p:txBody>
      </p:sp>
      <p:pic>
        <p:nvPicPr>
          <p:cNvPr id="4" name="Picture 3" descr="Black and white aerial photo of an airfield. ">
            <a:hlinkClick r:id="rId3"/>
            <a:extLst>
              <a:ext uri="{FF2B5EF4-FFF2-40B4-BE49-F238E27FC236}">
                <a16:creationId xmlns:a16="http://schemas.microsoft.com/office/drawing/2014/main" id="{E6A3045F-C812-A891-9B4F-E9A8B8750A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5500" y="1243815"/>
            <a:ext cx="7516198" cy="5249059"/>
          </a:xfrm>
          <a:prstGeom prst="rect">
            <a:avLst/>
          </a:prstGeom>
        </p:spPr>
      </p:pic>
    </p:spTree>
    <p:extLst>
      <p:ext uri="{BB962C8B-B14F-4D97-AF65-F5344CB8AC3E}">
        <p14:creationId xmlns:p14="http://schemas.microsoft.com/office/powerpoint/2010/main" val="3792340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394-7C63-AF57-2F8B-94AADA5D2F0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Biggin Hill Airfield – now London Biggin Hill Airport</a:t>
            </a:r>
            <a:endParaRPr lang="en-US" dirty="0"/>
          </a:p>
        </p:txBody>
      </p:sp>
      <p:grpSp>
        <p:nvGrpSpPr>
          <p:cNvPr id="4" name="Group 3" descr="Black and white aerial photo of an airfield. ">
            <a:extLst>
              <a:ext uri="{FF2B5EF4-FFF2-40B4-BE49-F238E27FC236}">
                <a16:creationId xmlns:a16="http://schemas.microsoft.com/office/drawing/2014/main" id="{DC45701B-FA63-FD5E-1D5E-903C27863D49}"/>
              </a:ext>
            </a:extLst>
          </p:cNvPr>
          <p:cNvGrpSpPr/>
          <p:nvPr/>
        </p:nvGrpSpPr>
        <p:grpSpPr>
          <a:xfrm>
            <a:off x="1862572" y="1075414"/>
            <a:ext cx="7704856" cy="5435835"/>
            <a:chOff x="179512" y="976840"/>
            <a:chExt cx="7704856" cy="5435835"/>
          </a:xfrm>
        </p:grpSpPr>
        <p:pic>
          <p:nvPicPr>
            <p:cNvPr id="5" name="Picture 4">
              <a:extLst>
                <a:ext uri="{FF2B5EF4-FFF2-40B4-BE49-F238E27FC236}">
                  <a16:creationId xmlns:a16="http://schemas.microsoft.com/office/drawing/2014/main" id="{AA526814-B5EE-530A-065C-2248D13870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944" b="13039"/>
            <a:stretch/>
          </p:blipFill>
          <p:spPr>
            <a:xfrm>
              <a:off x="179512" y="1223396"/>
              <a:ext cx="5951476" cy="5189279"/>
            </a:xfrm>
            <a:prstGeom prst="rect">
              <a:avLst/>
            </a:prstGeom>
          </p:spPr>
        </p:pic>
        <p:pic>
          <p:nvPicPr>
            <p:cNvPr id="6" name="Picture 5">
              <a:extLst>
                <a:ext uri="{FF2B5EF4-FFF2-40B4-BE49-F238E27FC236}">
                  <a16:creationId xmlns:a16="http://schemas.microsoft.com/office/drawing/2014/main" id="{047B284F-6084-1D7B-519B-B32BDB91B7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9" t="3357" r="2574" b="13994"/>
            <a:stretch/>
          </p:blipFill>
          <p:spPr>
            <a:xfrm>
              <a:off x="2209195" y="976840"/>
              <a:ext cx="5675173" cy="5142650"/>
            </a:xfrm>
            <a:prstGeom prst="rect">
              <a:avLst/>
            </a:prstGeom>
          </p:spPr>
        </p:pic>
      </p:grpSp>
    </p:spTree>
    <p:extLst>
      <p:ext uri="{BB962C8B-B14F-4D97-AF65-F5344CB8AC3E}">
        <p14:creationId xmlns:p14="http://schemas.microsoft.com/office/powerpoint/2010/main" val="28507266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Allotments </a:t>
            </a:r>
            <a:r>
              <a:rPr lang="en-GB" dirty="0">
                <a:solidFill>
                  <a:schemeClr val="bg1"/>
                </a:solidFill>
              </a:rPr>
              <a:t>1</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847850"/>
            <a:ext cx="8305800" cy="4299862"/>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At the start of the Second World War Britain imported around three quarters of its food by ship. Attacks on these ships at the start of the war created a shortage in the supply of food to Britain.</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 October 1939 the government launched its Dig For Victory campaign to encourage people to grow more fruit and vegetables to help meet the short fall. As well as people’s gardens there was also a move to turn public parks, golf courses and any other suitable spaces into allotments and help the ‘war effort’</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"We want not only the big man with the plough but the little man with the spade to get busy this autumn. Let 'Dig for Victory' be the motto of everyone with a garden,“ Rob Hudson, Minister for Agriculture, in October 1939.</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64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1056872" y="1106619"/>
            <a:ext cx="9420628"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Allotments </a:t>
            </a:r>
            <a:r>
              <a:rPr lang="en-GB" dirty="0">
                <a:solidFill>
                  <a:schemeClr val="bg1"/>
                </a:solidFill>
              </a:rPr>
              <a:t>2</a:t>
            </a:r>
            <a:endParaRPr lang="en-US" dirty="0"/>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466850" y="1847850"/>
            <a:ext cx="8305800" cy="4299862"/>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 January 1940 the government also introduced rationing, making it even more important for people to try to grow their own food.</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Through out the campaign monthly gardening guides were issued, along with a large selection of leaflets – available free on request – to help people make the most of their allotment. A large number of these leaflets are available to download at: </a:t>
            </a:r>
            <a:r>
              <a:rPr lang="en-GB" sz="2000" dirty="0">
                <a:latin typeface="Arial" panose="020B0604020202020204" pitchFamily="34" charset="0"/>
                <a:cs typeface="Arial" panose="020B0604020202020204" pitchFamily="34" charset="0"/>
                <a:hlinkClick r:id="rId3"/>
              </a:rPr>
              <a:t>https://dig-for-victory.org.uk/growing-advice/dig-victory-leaflets-ww2/</a:t>
            </a:r>
            <a:r>
              <a:rPr lang="en-GB" sz="2000" dirty="0">
                <a:latin typeface="Arial" panose="020B0604020202020204" pitchFamily="34" charset="0"/>
                <a:cs typeface="Arial" panose="020B0604020202020204" pitchFamily="34" charset="0"/>
              </a:rPr>
              <a:t>, if you have school veg patch why not download some and try out their techniques for the best vegetables! </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59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393BC-8E04-AC38-92CE-8B204EB21E4B}"/>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Allotments – Oldfield Park, Bath</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pre-fab housing)</a:t>
            </a:r>
            <a:endParaRPr lang="en-US" dirty="0"/>
          </a:p>
        </p:txBody>
      </p:sp>
      <p:sp>
        <p:nvSpPr>
          <p:cNvPr id="3" name="TextBox 2">
            <a:extLst>
              <a:ext uri="{FF2B5EF4-FFF2-40B4-BE49-F238E27FC236}">
                <a16:creationId xmlns:a16="http://schemas.microsoft.com/office/drawing/2014/main" id="{4FA8E2E0-E866-6202-B600-D4D97AE4FB22}"/>
              </a:ext>
            </a:extLst>
          </p:cNvPr>
          <p:cNvSpPr txBox="1"/>
          <p:nvPr/>
        </p:nvSpPr>
        <p:spPr>
          <a:xfrm>
            <a:off x="443515" y="2126133"/>
            <a:ext cx="2661191" cy="2585323"/>
          </a:xfrm>
          <a:prstGeom prst="rect">
            <a:avLst/>
          </a:prstGeom>
          <a:noFill/>
        </p:spPr>
        <p:txBody>
          <a:bodyPr wrap="square" rtlCol="0">
            <a:spAutoFit/>
          </a:bodyPr>
          <a:lstStyle/>
          <a:p>
            <a:r>
              <a:rPr lang="en-GB" dirty="0"/>
              <a:t>Huge area of allotments (yellow) in the middle of suburban housing estates.</a:t>
            </a:r>
          </a:p>
          <a:p>
            <a:endParaRPr lang="en-GB" dirty="0"/>
          </a:p>
          <a:p>
            <a:r>
              <a:rPr lang="en-GB" dirty="0"/>
              <a:t>The red areas show pre-fab houses – see slides 84-87 for more information.</a:t>
            </a:r>
          </a:p>
        </p:txBody>
      </p:sp>
      <p:pic>
        <p:nvPicPr>
          <p:cNvPr id="4" name="Picture 3" descr="Black and white aerial photo of a large area of allotments surrounded by suburban housing estates">
            <a:hlinkClick r:id="rId3"/>
            <a:extLst>
              <a:ext uri="{FF2B5EF4-FFF2-40B4-BE49-F238E27FC236}">
                <a16:creationId xmlns:a16="http://schemas.microsoft.com/office/drawing/2014/main" id="{B0444AE7-E25A-C8E8-1A96-E1A8ACC052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5117" y="1355834"/>
            <a:ext cx="7252556" cy="5232733"/>
          </a:xfrm>
          <a:prstGeom prst="rect">
            <a:avLst/>
          </a:prstGeom>
        </p:spPr>
      </p:pic>
      <p:grpSp>
        <p:nvGrpSpPr>
          <p:cNvPr id="10" name="Group 9">
            <a:extLst>
              <a:ext uri="{FF2B5EF4-FFF2-40B4-BE49-F238E27FC236}">
                <a16:creationId xmlns:a16="http://schemas.microsoft.com/office/drawing/2014/main" id="{9B8BBA72-3FC4-3072-8E41-4F2A0254FC24}"/>
              </a:ext>
              <a:ext uri="{C183D7F6-B498-43B3-948B-1728B52AA6E4}">
                <adec:decorative xmlns:adec="http://schemas.microsoft.com/office/drawing/2017/decorative" val="1"/>
              </a:ext>
            </a:extLst>
          </p:cNvPr>
          <p:cNvGrpSpPr/>
          <p:nvPr/>
        </p:nvGrpSpPr>
        <p:grpSpPr>
          <a:xfrm>
            <a:off x="4586314" y="1327799"/>
            <a:ext cx="6246421" cy="5142016"/>
            <a:chOff x="4586314" y="1327799"/>
            <a:chExt cx="6246421" cy="5142016"/>
          </a:xfrm>
        </p:grpSpPr>
        <p:grpSp>
          <p:nvGrpSpPr>
            <p:cNvPr id="6" name="Group 5">
              <a:extLst>
                <a:ext uri="{FF2B5EF4-FFF2-40B4-BE49-F238E27FC236}">
                  <a16:creationId xmlns:a16="http://schemas.microsoft.com/office/drawing/2014/main" id="{F9C75C9B-6A47-E848-6F4D-31ECABD7989D}"/>
                </a:ext>
              </a:extLst>
            </p:cNvPr>
            <p:cNvGrpSpPr/>
            <p:nvPr/>
          </p:nvGrpSpPr>
          <p:grpSpPr>
            <a:xfrm>
              <a:off x="4586314" y="1327799"/>
              <a:ext cx="6246421" cy="5142016"/>
              <a:chOff x="3150919" y="1232106"/>
              <a:chExt cx="6246421" cy="5142016"/>
            </a:xfrm>
          </p:grpSpPr>
          <p:sp>
            <p:nvSpPr>
              <p:cNvPr id="5" name="Freeform 4">
                <a:extLst>
                  <a:ext uri="{FF2B5EF4-FFF2-40B4-BE49-F238E27FC236}">
                    <a16:creationId xmlns:a16="http://schemas.microsoft.com/office/drawing/2014/main" id="{270E3B8B-8658-28AA-1695-7D47F760D14F}"/>
                  </a:ext>
                </a:extLst>
              </p:cNvPr>
              <p:cNvSpPr/>
              <p:nvPr/>
            </p:nvSpPr>
            <p:spPr>
              <a:xfrm>
                <a:off x="3150919" y="1232106"/>
                <a:ext cx="3360717" cy="5142016"/>
              </a:xfrm>
              <a:custGeom>
                <a:avLst/>
                <a:gdLst>
                  <a:gd name="connsiteX0" fmla="*/ 1781299 w 3360717"/>
                  <a:gd name="connsiteY0" fmla="*/ 0 h 5142016"/>
                  <a:gd name="connsiteX1" fmla="*/ 1211284 w 3360717"/>
                  <a:gd name="connsiteY1" fmla="*/ 843148 h 5142016"/>
                  <a:gd name="connsiteX2" fmla="*/ 1306286 w 3360717"/>
                  <a:gd name="connsiteY2" fmla="*/ 914400 h 5142016"/>
                  <a:gd name="connsiteX3" fmla="*/ 831273 w 3360717"/>
                  <a:gd name="connsiteY3" fmla="*/ 1698172 h 5142016"/>
                  <a:gd name="connsiteX4" fmla="*/ 653143 w 3360717"/>
                  <a:gd name="connsiteY4" fmla="*/ 1650670 h 5142016"/>
                  <a:gd name="connsiteX5" fmla="*/ 605642 w 3360717"/>
                  <a:gd name="connsiteY5" fmla="*/ 1603169 h 5142016"/>
                  <a:gd name="connsiteX6" fmla="*/ 0 w 3360717"/>
                  <a:gd name="connsiteY6" fmla="*/ 2529444 h 5142016"/>
                  <a:gd name="connsiteX7" fmla="*/ 439387 w 3360717"/>
                  <a:gd name="connsiteY7" fmla="*/ 2814452 h 5142016"/>
                  <a:gd name="connsiteX8" fmla="*/ 380011 w 3360717"/>
                  <a:gd name="connsiteY8" fmla="*/ 2992582 h 5142016"/>
                  <a:gd name="connsiteX9" fmla="*/ 558141 w 3360717"/>
                  <a:gd name="connsiteY9" fmla="*/ 3194463 h 5142016"/>
                  <a:gd name="connsiteX10" fmla="*/ 795647 w 3360717"/>
                  <a:gd name="connsiteY10" fmla="*/ 3265715 h 5142016"/>
                  <a:gd name="connsiteX11" fmla="*/ 843149 w 3360717"/>
                  <a:gd name="connsiteY11" fmla="*/ 3372593 h 5142016"/>
                  <a:gd name="connsiteX12" fmla="*/ 878775 w 3360717"/>
                  <a:gd name="connsiteY12" fmla="*/ 3586348 h 5142016"/>
                  <a:gd name="connsiteX13" fmla="*/ 1330037 w 3360717"/>
                  <a:gd name="connsiteY13" fmla="*/ 3823855 h 5142016"/>
                  <a:gd name="connsiteX14" fmla="*/ 1211284 w 3360717"/>
                  <a:gd name="connsiteY14" fmla="*/ 4144489 h 5142016"/>
                  <a:gd name="connsiteX15" fmla="*/ 1484416 w 3360717"/>
                  <a:gd name="connsiteY15" fmla="*/ 4429496 h 5142016"/>
                  <a:gd name="connsiteX16" fmla="*/ 1710047 w 3360717"/>
                  <a:gd name="connsiteY16" fmla="*/ 4762006 h 5142016"/>
                  <a:gd name="connsiteX17" fmla="*/ 1816925 w 3360717"/>
                  <a:gd name="connsiteY17" fmla="*/ 5047013 h 5142016"/>
                  <a:gd name="connsiteX18" fmla="*/ 1805050 w 3360717"/>
                  <a:gd name="connsiteY18" fmla="*/ 5142016 h 5142016"/>
                  <a:gd name="connsiteX19" fmla="*/ 2743200 w 3360717"/>
                  <a:gd name="connsiteY19" fmla="*/ 4963886 h 5142016"/>
                  <a:gd name="connsiteX20" fmla="*/ 3028208 w 3360717"/>
                  <a:gd name="connsiteY20" fmla="*/ 4595751 h 5142016"/>
                  <a:gd name="connsiteX21" fmla="*/ 3241964 w 3360717"/>
                  <a:gd name="connsiteY21" fmla="*/ 4298868 h 5142016"/>
                  <a:gd name="connsiteX22" fmla="*/ 3360717 w 3360717"/>
                  <a:gd name="connsiteY22" fmla="*/ 4073237 h 5142016"/>
                  <a:gd name="connsiteX23" fmla="*/ 3313216 w 3360717"/>
                  <a:gd name="connsiteY23" fmla="*/ 3633850 h 5142016"/>
                  <a:gd name="connsiteX24" fmla="*/ 3182587 w 3360717"/>
                  <a:gd name="connsiteY24" fmla="*/ 3289465 h 5142016"/>
                  <a:gd name="connsiteX25" fmla="*/ 3206338 w 3360717"/>
                  <a:gd name="connsiteY25" fmla="*/ 3123211 h 5142016"/>
                  <a:gd name="connsiteX26" fmla="*/ 3218213 w 3360717"/>
                  <a:gd name="connsiteY26" fmla="*/ 2921330 h 5142016"/>
                  <a:gd name="connsiteX27" fmla="*/ 3158837 w 3360717"/>
                  <a:gd name="connsiteY27" fmla="*/ 2683824 h 5142016"/>
                  <a:gd name="connsiteX28" fmla="*/ 3087585 w 3360717"/>
                  <a:gd name="connsiteY28" fmla="*/ 2576946 h 5142016"/>
                  <a:gd name="connsiteX29" fmla="*/ 2945081 w 3360717"/>
                  <a:gd name="connsiteY29" fmla="*/ 2434442 h 5142016"/>
                  <a:gd name="connsiteX30" fmla="*/ 2695699 w 3360717"/>
                  <a:gd name="connsiteY30" fmla="*/ 2648198 h 5142016"/>
                  <a:gd name="connsiteX31" fmla="*/ 2422567 w 3360717"/>
                  <a:gd name="connsiteY31" fmla="*/ 2778826 h 5142016"/>
                  <a:gd name="connsiteX32" fmla="*/ 1733798 w 3360717"/>
                  <a:gd name="connsiteY32" fmla="*/ 2280063 h 5142016"/>
                  <a:gd name="connsiteX33" fmla="*/ 1923803 w 3360717"/>
                  <a:gd name="connsiteY33" fmla="*/ 2042556 h 5142016"/>
                  <a:gd name="connsiteX34" fmla="*/ 2280063 w 3360717"/>
                  <a:gd name="connsiteY34" fmla="*/ 1971304 h 5142016"/>
                  <a:gd name="connsiteX35" fmla="*/ 2565071 w 3360717"/>
                  <a:gd name="connsiteY35" fmla="*/ 1650670 h 5142016"/>
                  <a:gd name="connsiteX36" fmla="*/ 2671949 w 3360717"/>
                  <a:gd name="connsiteY36" fmla="*/ 1520042 h 5142016"/>
                  <a:gd name="connsiteX37" fmla="*/ 2755076 w 3360717"/>
                  <a:gd name="connsiteY37" fmla="*/ 1413164 h 5142016"/>
                  <a:gd name="connsiteX38" fmla="*/ 2766951 w 3360717"/>
                  <a:gd name="connsiteY38" fmla="*/ 1389413 h 5142016"/>
                  <a:gd name="connsiteX39" fmla="*/ 2968832 w 3360717"/>
                  <a:gd name="connsiteY39" fmla="*/ 1484416 h 5142016"/>
                  <a:gd name="connsiteX40" fmla="*/ 3277590 w 3360717"/>
                  <a:gd name="connsiteY40" fmla="*/ 1282535 h 5142016"/>
                  <a:gd name="connsiteX41" fmla="*/ 3051959 w 3360717"/>
                  <a:gd name="connsiteY41" fmla="*/ 985652 h 5142016"/>
                  <a:gd name="connsiteX42" fmla="*/ 1900052 w 3360717"/>
                  <a:gd name="connsiteY42" fmla="*/ 59377 h 5142016"/>
                  <a:gd name="connsiteX43" fmla="*/ 1781299 w 3360717"/>
                  <a:gd name="connsiteY43" fmla="*/ 59377 h 5142016"/>
                  <a:gd name="connsiteX44" fmla="*/ 1733798 w 3360717"/>
                  <a:gd name="connsiteY44" fmla="*/ 59377 h 5142016"/>
                  <a:gd name="connsiteX45" fmla="*/ 1733798 w 3360717"/>
                  <a:gd name="connsiteY45" fmla="*/ 59377 h 5142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60717" h="5142016">
                    <a:moveTo>
                      <a:pt x="1781299" y="0"/>
                    </a:moveTo>
                    <a:lnTo>
                      <a:pt x="1211284" y="843148"/>
                    </a:lnTo>
                    <a:lnTo>
                      <a:pt x="1306286" y="914400"/>
                    </a:lnTo>
                    <a:lnTo>
                      <a:pt x="831273" y="1698172"/>
                    </a:lnTo>
                    <a:lnTo>
                      <a:pt x="653143" y="1650670"/>
                    </a:lnTo>
                    <a:lnTo>
                      <a:pt x="605642" y="1603169"/>
                    </a:lnTo>
                    <a:lnTo>
                      <a:pt x="0" y="2529444"/>
                    </a:lnTo>
                    <a:lnTo>
                      <a:pt x="439387" y="2814452"/>
                    </a:lnTo>
                    <a:lnTo>
                      <a:pt x="380011" y="2992582"/>
                    </a:lnTo>
                    <a:lnTo>
                      <a:pt x="558141" y="3194463"/>
                    </a:lnTo>
                    <a:lnTo>
                      <a:pt x="795647" y="3265715"/>
                    </a:lnTo>
                    <a:lnTo>
                      <a:pt x="843149" y="3372593"/>
                    </a:lnTo>
                    <a:lnTo>
                      <a:pt x="878775" y="3586348"/>
                    </a:lnTo>
                    <a:lnTo>
                      <a:pt x="1330037" y="3823855"/>
                    </a:lnTo>
                    <a:lnTo>
                      <a:pt x="1211284" y="4144489"/>
                    </a:lnTo>
                    <a:lnTo>
                      <a:pt x="1484416" y="4429496"/>
                    </a:lnTo>
                    <a:lnTo>
                      <a:pt x="1710047" y="4762006"/>
                    </a:lnTo>
                    <a:lnTo>
                      <a:pt x="1816925" y="5047013"/>
                    </a:lnTo>
                    <a:lnTo>
                      <a:pt x="1805050" y="5142016"/>
                    </a:lnTo>
                    <a:lnTo>
                      <a:pt x="2743200" y="4963886"/>
                    </a:lnTo>
                    <a:lnTo>
                      <a:pt x="3028208" y="4595751"/>
                    </a:lnTo>
                    <a:lnTo>
                      <a:pt x="3241964" y="4298868"/>
                    </a:lnTo>
                    <a:lnTo>
                      <a:pt x="3360717" y="4073237"/>
                    </a:lnTo>
                    <a:lnTo>
                      <a:pt x="3313216" y="3633850"/>
                    </a:lnTo>
                    <a:lnTo>
                      <a:pt x="3182587" y="3289465"/>
                    </a:lnTo>
                    <a:lnTo>
                      <a:pt x="3206338" y="3123211"/>
                    </a:lnTo>
                    <a:lnTo>
                      <a:pt x="3218213" y="2921330"/>
                    </a:lnTo>
                    <a:lnTo>
                      <a:pt x="3158837" y="2683824"/>
                    </a:lnTo>
                    <a:lnTo>
                      <a:pt x="3087585" y="2576946"/>
                    </a:lnTo>
                    <a:lnTo>
                      <a:pt x="2945081" y="2434442"/>
                    </a:lnTo>
                    <a:lnTo>
                      <a:pt x="2695699" y="2648198"/>
                    </a:lnTo>
                    <a:lnTo>
                      <a:pt x="2422567" y="2778826"/>
                    </a:lnTo>
                    <a:lnTo>
                      <a:pt x="1733798" y="2280063"/>
                    </a:lnTo>
                    <a:lnTo>
                      <a:pt x="1923803" y="2042556"/>
                    </a:lnTo>
                    <a:lnTo>
                      <a:pt x="2280063" y="1971304"/>
                    </a:lnTo>
                    <a:lnTo>
                      <a:pt x="2565071" y="1650670"/>
                    </a:lnTo>
                    <a:lnTo>
                      <a:pt x="2671949" y="1520042"/>
                    </a:lnTo>
                    <a:lnTo>
                      <a:pt x="2755076" y="1413164"/>
                    </a:lnTo>
                    <a:lnTo>
                      <a:pt x="2766951" y="1389413"/>
                    </a:lnTo>
                    <a:lnTo>
                      <a:pt x="2968832" y="1484416"/>
                    </a:lnTo>
                    <a:lnTo>
                      <a:pt x="3277590" y="1282535"/>
                    </a:lnTo>
                    <a:lnTo>
                      <a:pt x="3051959" y="985652"/>
                    </a:lnTo>
                    <a:lnTo>
                      <a:pt x="1900052" y="59377"/>
                    </a:lnTo>
                    <a:lnTo>
                      <a:pt x="1781299" y="59377"/>
                    </a:lnTo>
                    <a:lnTo>
                      <a:pt x="1733798" y="59377"/>
                    </a:lnTo>
                    <a:lnTo>
                      <a:pt x="1733798" y="59377"/>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58BDD3FE-2888-E127-AD4B-8F9F6EFB5E84}"/>
                  </a:ext>
                </a:extLst>
              </p:cNvPr>
              <p:cNvSpPr/>
              <p:nvPr/>
            </p:nvSpPr>
            <p:spPr>
              <a:xfrm>
                <a:off x="6974774" y="3179660"/>
                <a:ext cx="2422566" cy="1805049"/>
              </a:xfrm>
              <a:custGeom>
                <a:avLst/>
                <a:gdLst>
                  <a:gd name="connsiteX0" fmla="*/ 0 w 2422566"/>
                  <a:gd name="connsiteY0" fmla="*/ 344384 h 1805049"/>
                  <a:gd name="connsiteX1" fmla="*/ 237507 w 2422566"/>
                  <a:gd name="connsiteY1" fmla="*/ 0 h 1805049"/>
                  <a:gd name="connsiteX2" fmla="*/ 2422566 w 2422566"/>
                  <a:gd name="connsiteY2" fmla="*/ 1448789 h 1805049"/>
                  <a:gd name="connsiteX3" fmla="*/ 2220686 w 2422566"/>
                  <a:gd name="connsiteY3" fmla="*/ 1805049 h 1805049"/>
                  <a:gd name="connsiteX4" fmla="*/ 1947553 w 2422566"/>
                  <a:gd name="connsiteY4" fmla="*/ 1757548 h 1805049"/>
                  <a:gd name="connsiteX5" fmla="*/ 1496291 w 2422566"/>
                  <a:gd name="connsiteY5" fmla="*/ 1615044 h 1805049"/>
                  <a:gd name="connsiteX6" fmla="*/ 1045029 w 2422566"/>
                  <a:gd name="connsiteY6" fmla="*/ 1341911 h 1805049"/>
                  <a:gd name="connsiteX7" fmla="*/ 510639 w 2422566"/>
                  <a:gd name="connsiteY7" fmla="*/ 973776 h 1805049"/>
                  <a:gd name="connsiteX8" fmla="*/ 296883 w 2422566"/>
                  <a:gd name="connsiteY8" fmla="*/ 807522 h 1805049"/>
                  <a:gd name="connsiteX9" fmla="*/ 83127 w 2422566"/>
                  <a:gd name="connsiteY9" fmla="*/ 534389 h 1805049"/>
                  <a:gd name="connsiteX10" fmla="*/ 0 w 2422566"/>
                  <a:gd name="connsiteY10" fmla="*/ 344384 h 180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22566" h="1805049">
                    <a:moveTo>
                      <a:pt x="0" y="344384"/>
                    </a:moveTo>
                    <a:lnTo>
                      <a:pt x="237507" y="0"/>
                    </a:lnTo>
                    <a:lnTo>
                      <a:pt x="2422566" y="1448789"/>
                    </a:lnTo>
                    <a:lnTo>
                      <a:pt x="2220686" y="1805049"/>
                    </a:lnTo>
                    <a:lnTo>
                      <a:pt x="1947553" y="1757548"/>
                    </a:lnTo>
                    <a:lnTo>
                      <a:pt x="1496291" y="1615044"/>
                    </a:lnTo>
                    <a:lnTo>
                      <a:pt x="1045029" y="1341911"/>
                    </a:lnTo>
                    <a:lnTo>
                      <a:pt x="510639" y="973776"/>
                    </a:lnTo>
                    <a:lnTo>
                      <a:pt x="296883" y="807522"/>
                    </a:lnTo>
                    <a:lnTo>
                      <a:pt x="83127" y="534389"/>
                    </a:lnTo>
                    <a:lnTo>
                      <a:pt x="0" y="344384"/>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2ADF91E7-B1B3-4AA4-57D5-CD53F7420FF9}"/>
                  </a:ext>
                </a:extLst>
              </p:cNvPr>
              <p:cNvSpPr/>
              <p:nvPr/>
            </p:nvSpPr>
            <p:spPr>
              <a:xfrm>
                <a:off x="6096000" y="3286538"/>
                <a:ext cx="522514" cy="605641"/>
              </a:xfrm>
              <a:custGeom>
                <a:avLst/>
                <a:gdLst>
                  <a:gd name="connsiteX0" fmla="*/ 273132 w 522514"/>
                  <a:gd name="connsiteY0" fmla="*/ 0 h 605641"/>
                  <a:gd name="connsiteX1" fmla="*/ 0 w 522514"/>
                  <a:gd name="connsiteY1" fmla="*/ 332509 h 605641"/>
                  <a:gd name="connsiteX2" fmla="*/ 308758 w 522514"/>
                  <a:gd name="connsiteY2" fmla="*/ 605641 h 605641"/>
                  <a:gd name="connsiteX3" fmla="*/ 522514 w 522514"/>
                  <a:gd name="connsiteY3" fmla="*/ 225631 h 605641"/>
                  <a:gd name="connsiteX4" fmla="*/ 273132 w 522514"/>
                  <a:gd name="connsiteY4" fmla="*/ 0 h 605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514" h="605641">
                    <a:moveTo>
                      <a:pt x="273132" y="0"/>
                    </a:moveTo>
                    <a:lnTo>
                      <a:pt x="0" y="332509"/>
                    </a:lnTo>
                    <a:lnTo>
                      <a:pt x="308758" y="605641"/>
                    </a:lnTo>
                    <a:lnTo>
                      <a:pt x="522514" y="225631"/>
                    </a:lnTo>
                    <a:lnTo>
                      <a:pt x="273132"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reeform: Shape 8">
              <a:extLst>
                <a:ext uri="{FF2B5EF4-FFF2-40B4-BE49-F238E27FC236}">
                  <a16:creationId xmlns:a16="http://schemas.microsoft.com/office/drawing/2014/main" id="{567F71A6-86B8-7225-0B60-450D07C1B5A4}"/>
                </a:ext>
              </a:extLst>
            </p:cNvPr>
            <p:cNvSpPr/>
            <p:nvPr/>
          </p:nvSpPr>
          <p:spPr>
            <a:xfrm>
              <a:off x="9377916" y="3051544"/>
              <a:ext cx="1297172" cy="1318437"/>
            </a:xfrm>
            <a:custGeom>
              <a:avLst/>
              <a:gdLst>
                <a:gd name="connsiteX0" fmla="*/ 329610 w 1297172"/>
                <a:gd name="connsiteY0" fmla="*/ 0 h 1318437"/>
                <a:gd name="connsiteX1" fmla="*/ 552893 w 1297172"/>
                <a:gd name="connsiteY1" fmla="*/ 170121 h 1318437"/>
                <a:gd name="connsiteX2" fmla="*/ 765544 w 1297172"/>
                <a:gd name="connsiteY2" fmla="*/ 287079 h 1318437"/>
                <a:gd name="connsiteX3" fmla="*/ 893135 w 1297172"/>
                <a:gd name="connsiteY3" fmla="*/ 372140 h 1318437"/>
                <a:gd name="connsiteX4" fmla="*/ 999461 w 1297172"/>
                <a:gd name="connsiteY4" fmla="*/ 414670 h 1318437"/>
                <a:gd name="connsiteX5" fmla="*/ 1137684 w 1297172"/>
                <a:gd name="connsiteY5" fmla="*/ 712382 h 1318437"/>
                <a:gd name="connsiteX6" fmla="*/ 1244010 w 1297172"/>
                <a:gd name="connsiteY6" fmla="*/ 978196 h 1318437"/>
                <a:gd name="connsiteX7" fmla="*/ 1244010 w 1297172"/>
                <a:gd name="connsiteY7" fmla="*/ 1031358 h 1318437"/>
                <a:gd name="connsiteX8" fmla="*/ 1297172 w 1297172"/>
                <a:gd name="connsiteY8" fmla="*/ 1318437 h 1318437"/>
                <a:gd name="connsiteX9" fmla="*/ 531628 w 1297172"/>
                <a:gd name="connsiteY9" fmla="*/ 776177 h 1318437"/>
                <a:gd name="connsiteX10" fmla="*/ 159489 w 1297172"/>
                <a:gd name="connsiteY10" fmla="*/ 467833 h 1318437"/>
                <a:gd name="connsiteX11" fmla="*/ 0 w 1297172"/>
                <a:gd name="connsiteY11" fmla="*/ 372140 h 1318437"/>
                <a:gd name="connsiteX12" fmla="*/ 329610 w 1297172"/>
                <a:gd name="connsiteY12" fmla="*/ 0 h 131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7172" h="1318437">
                  <a:moveTo>
                    <a:pt x="329610" y="0"/>
                  </a:moveTo>
                  <a:lnTo>
                    <a:pt x="552893" y="170121"/>
                  </a:lnTo>
                  <a:lnTo>
                    <a:pt x="765544" y="287079"/>
                  </a:lnTo>
                  <a:lnTo>
                    <a:pt x="893135" y="372140"/>
                  </a:lnTo>
                  <a:lnTo>
                    <a:pt x="999461" y="414670"/>
                  </a:lnTo>
                  <a:lnTo>
                    <a:pt x="1137684" y="712382"/>
                  </a:lnTo>
                  <a:lnTo>
                    <a:pt x="1244010" y="978196"/>
                  </a:lnTo>
                  <a:lnTo>
                    <a:pt x="1244010" y="1031358"/>
                  </a:lnTo>
                  <a:lnTo>
                    <a:pt x="1297172" y="1318437"/>
                  </a:lnTo>
                  <a:lnTo>
                    <a:pt x="531628" y="776177"/>
                  </a:lnTo>
                  <a:lnTo>
                    <a:pt x="159489" y="467833"/>
                  </a:lnTo>
                  <a:lnTo>
                    <a:pt x="0" y="372140"/>
                  </a:lnTo>
                  <a:lnTo>
                    <a:pt x="329610"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45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71500" y="1106619"/>
            <a:ext cx="10599146"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Anti-aircraft (AA) sites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21354" y="1676400"/>
            <a:ext cx="9668278" cy="51816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One of the more significant developments in the evolution of warfare was the start of strategic bombing in World War II. This significance was reflected by the resources invested in defence, both in terms of personnel and the sites on which they served.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During World War II, the number of people in Anti-aircraft Command (AA Command) reached a peak of 274,900 men.  Additional to this were the women soldiers of the Auxiliary Territorial Service (ATS), who served on AA gun sites from summer 1941, and the Home Guard who manned many sites later in the war.</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Anti-aircraft gun sites divide into three main types: those for heavy guns (HAA sites, clearly visible on aerial photos), light guns (LAA sites, rarely visible on aerial photos) and batteries for firing primitive unguided rockets (ZAA sites, clearly visible on aerial photos). Mobile gun units were also deployed towards the end of the war to help counter the V1 &amp; V2 rocket attacks in the South East.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71500" y="1106619"/>
            <a:ext cx="10599146" cy="5406219"/>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Anti-aircraft (AA) sites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21354" y="1676400"/>
            <a:ext cx="9668278" cy="51816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Anti-aircraft (AA) guns were used not only for destroying enemy aircraft but, more importantly, to keep all enemy aircraft at a high altitude and to deter them from flying on the straight and even course necessary for accurate bombing.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Another important function of AA guns was to indicate the position of enemy aircraft to their own fighters. Often, when an enemy plane was out of range, the guns would fire one or two rounds to burst as near as possible, simply to draw our own fighter’s attention to the enemy.</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HAA sites contained big guns with the function of engaging high flying strategic bombers, hence their location around the south and east coasts, and close to large cities and industrial and military targets. Of all the gun sites, these were the most substantially built.  There were a variety of designs, but those for 4 or 8 guns were the most common and form the most distinctive shapes on aerial photos.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29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14B83-B7A4-78B7-2C8D-CC039BF56859}"/>
              </a:ext>
            </a:extLst>
          </p:cNvPr>
          <p:cNvSpPr>
            <a:spLocks noGrp="1"/>
          </p:cNvSpPr>
          <p:nvPr>
            <p:ph type="title"/>
          </p:nvPr>
        </p:nvSpPr>
        <p:spPr/>
        <p:txBody>
          <a:bodyPr/>
          <a:lstStyle/>
          <a:p>
            <a:r>
              <a:rPr lang="en-GB" dirty="0"/>
              <a:t>How to use this PPT</a:t>
            </a:r>
          </a:p>
        </p:txBody>
      </p:sp>
      <p:sp>
        <p:nvSpPr>
          <p:cNvPr id="7" name="Text Placeholder 6">
            <a:extLst>
              <a:ext uri="{FF2B5EF4-FFF2-40B4-BE49-F238E27FC236}">
                <a16:creationId xmlns:a16="http://schemas.microsoft.com/office/drawing/2014/main" id="{49AA9E42-4313-25EE-6866-CF3338D10D13}"/>
              </a:ext>
            </a:extLst>
          </p:cNvPr>
          <p:cNvSpPr>
            <a:spLocks noGrp="1"/>
          </p:cNvSpPr>
          <p:nvPr>
            <p:ph type="body" sz="quarter" idx="10"/>
          </p:nvPr>
        </p:nvSpPr>
        <p:spPr/>
        <p:txBody>
          <a:bodyPr/>
          <a:lstStyle/>
          <a:p>
            <a:endParaRPr lang="en-GB"/>
          </a:p>
        </p:txBody>
      </p:sp>
      <p:sp>
        <p:nvSpPr>
          <p:cNvPr id="4" name="Content Placeholder 3">
            <a:extLst>
              <a:ext uri="{FF2B5EF4-FFF2-40B4-BE49-F238E27FC236}">
                <a16:creationId xmlns:a16="http://schemas.microsoft.com/office/drawing/2014/main" id="{41D2D672-63ED-0860-6DDC-541E5A8292C6}"/>
              </a:ext>
            </a:extLst>
          </p:cNvPr>
          <p:cNvSpPr>
            <a:spLocks noGrp="1"/>
          </p:cNvSpPr>
          <p:nvPr>
            <p:ph idx="1"/>
          </p:nvPr>
        </p:nvSpPr>
        <p:spPr/>
        <p:txBody>
          <a:bodyPr/>
          <a:lstStyle/>
          <a:p>
            <a:r>
              <a:rPr lang="en-GB" sz="2400" dirty="0"/>
              <a:t>This guide briefly describes (and provides examples of) the different types of Second World War evidence found in 1940s aerial photographs.</a:t>
            </a:r>
          </a:p>
          <a:p>
            <a:endParaRPr lang="en-GB" sz="2400" dirty="0"/>
          </a:p>
          <a:p>
            <a:r>
              <a:rPr lang="en-GB" sz="2400" dirty="0"/>
              <a:t>It can be used with our </a:t>
            </a:r>
            <a:r>
              <a:rPr lang="en-GB" sz="2400" dirty="0">
                <a:hlinkClick r:id="rId2">
                  <a:extLst>
                    <a:ext uri="{A12FA001-AC4F-418D-AE19-62706E023703}">
                      <ahyp:hlinkClr xmlns:ahyp="http://schemas.microsoft.com/office/drawing/2018/hyperlinkcolor" val="tx"/>
                    </a:ext>
                  </a:extLst>
                </a:hlinkClick>
              </a:rPr>
              <a:t>Aerial Photo Explorer</a:t>
            </a:r>
            <a:r>
              <a:rPr lang="en-GB" sz="2400" dirty="0"/>
              <a:t> or if you have one of our </a:t>
            </a:r>
            <a:r>
              <a:rPr lang="en-GB" sz="2400" dirty="0">
                <a:hlinkClick r:id="rId3">
                  <a:extLst>
                    <a:ext uri="{A12FA001-AC4F-418D-AE19-62706E023703}">
                      <ahyp:hlinkClr xmlns:ahyp="http://schemas.microsoft.com/office/drawing/2018/hyperlinkcolor" val="tx"/>
                    </a:ext>
                  </a:extLst>
                </a:hlinkClick>
              </a:rPr>
              <a:t>Local History Packs</a:t>
            </a:r>
            <a:r>
              <a:rPr lang="en-GB" sz="2400" dirty="0"/>
              <a:t>. Use it as part of a KS2 or KS3 Local History Study. It will help pupils learn about the impact of the Second World War in their local area. </a:t>
            </a:r>
          </a:p>
        </p:txBody>
      </p:sp>
    </p:spTree>
    <p:extLst>
      <p:ext uri="{BB962C8B-B14F-4D97-AF65-F5344CB8AC3E}">
        <p14:creationId xmlns:p14="http://schemas.microsoft.com/office/powerpoint/2010/main" val="5968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609600" y="978196"/>
            <a:ext cx="10599146" cy="575221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Anti-aircraft (AA) sites </a:t>
            </a:r>
            <a:r>
              <a:rPr lang="en-GB" dirty="0">
                <a:solidFill>
                  <a:schemeClr val="bg1"/>
                </a:solidFill>
              </a:rPr>
              <a:t>3</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311274"/>
            <a:ext cx="9668278" cy="51816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As well as the four or eight gun emplacements, with their holdfast mountings for the guns, other components of a gun site will generally include operational buildings such as a command post, radar structures including the radar platform, on-site magazines for storing reserve ammunition, gun stores and generating huts, usually one of the standard Nissen hut designs.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Domestic buildings for the military personnel stationed there were also a feature of HAA gun sites. These often included huts, ablutions blocks, offices, stores and amenities drawn from a common pool of approved structures. Sites were often also provided with structures for their close defence in case of invasion/ground attacks. Pillboxes are the most common survival of these, though earthwork defences (mounds and ditches) were also used.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layout of HAA gun sites was distinctive, but changed over time, for example to accommodate the introduction of radar from December 1940, women soldiers from summer 1941, and eight gun layouts from late 1942. Where present, these features can be used to help date the construction of HAA sites on aerial photos.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54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FD590-40D8-0CAF-6546-63ECDA91D97C}"/>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HAA site – Barton Moss, Salford – H1</a:t>
            </a:r>
            <a:endParaRPr lang="en-US" dirty="0"/>
          </a:p>
        </p:txBody>
      </p:sp>
      <p:pic>
        <p:nvPicPr>
          <p:cNvPr id="4" name="Picture 3" descr="Black and white aerial photo of a WW2 gun emplacement">
            <a:hlinkClick r:id="rId3"/>
            <a:extLst>
              <a:ext uri="{FF2B5EF4-FFF2-40B4-BE49-F238E27FC236}">
                <a16:creationId xmlns:a16="http://schemas.microsoft.com/office/drawing/2014/main" id="{DD6B6D12-6844-3F14-4A73-84EFBC5283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3130" y="1097001"/>
            <a:ext cx="6348851" cy="5395873"/>
          </a:xfrm>
          <a:prstGeom prst="rect">
            <a:avLst/>
          </a:prstGeom>
        </p:spPr>
      </p:pic>
      <p:grpSp>
        <p:nvGrpSpPr>
          <p:cNvPr id="5" name="Group 4">
            <a:extLst>
              <a:ext uri="{FF2B5EF4-FFF2-40B4-BE49-F238E27FC236}">
                <a16:creationId xmlns:a16="http://schemas.microsoft.com/office/drawing/2014/main" id="{0672FD42-0E0F-1ECA-E58E-0BD388CC010B}"/>
              </a:ext>
              <a:ext uri="{C183D7F6-B498-43B3-948B-1728B52AA6E4}">
                <adec:decorative xmlns:adec="http://schemas.microsoft.com/office/drawing/2017/decorative" val="1"/>
              </a:ext>
            </a:extLst>
          </p:cNvPr>
          <p:cNvGrpSpPr/>
          <p:nvPr/>
        </p:nvGrpSpPr>
        <p:grpSpPr>
          <a:xfrm>
            <a:off x="4464398" y="4813997"/>
            <a:ext cx="4386452" cy="1516552"/>
            <a:chOff x="3131840" y="5013176"/>
            <a:chExt cx="4668485" cy="1614061"/>
          </a:xfrm>
        </p:grpSpPr>
        <p:grpSp>
          <p:nvGrpSpPr>
            <p:cNvPr id="6" name="Group 5">
              <a:extLst>
                <a:ext uri="{FF2B5EF4-FFF2-40B4-BE49-F238E27FC236}">
                  <a16:creationId xmlns:a16="http://schemas.microsoft.com/office/drawing/2014/main" id="{60924F6A-9C4C-D58F-FFE7-EF730FAFF421}"/>
                </a:ext>
              </a:extLst>
            </p:cNvPr>
            <p:cNvGrpSpPr/>
            <p:nvPr/>
          </p:nvGrpSpPr>
          <p:grpSpPr>
            <a:xfrm>
              <a:off x="3131840" y="5013176"/>
              <a:ext cx="2137605" cy="1084158"/>
              <a:chOff x="3131840" y="5013176"/>
              <a:chExt cx="2137605" cy="1084158"/>
            </a:xfrm>
          </p:grpSpPr>
          <p:sp>
            <p:nvSpPr>
              <p:cNvPr id="8" name="Oval 7">
                <a:extLst>
                  <a:ext uri="{FF2B5EF4-FFF2-40B4-BE49-F238E27FC236}">
                    <a16:creationId xmlns:a16="http://schemas.microsoft.com/office/drawing/2014/main" id="{B59A973D-5E60-6607-8DE8-22D0C07BA815}"/>
                  </a:ext>
                </a:extLst>
              </p:cNvPr>
              <p:cNvSpPr/>
              <p:nvPr/>
            </p:nvSpPr>
            <p:spPr>
              <a:xfrm>
                <a:off x="3131840" y="5157192"/>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F3FDCC7-AAA6-E40A-B4D5-F737CA5A9DE1}"/>
                  </a:ext>
                </a:extLst>
              </p:cNvPr>
              <p:cNvSpPr/>
              <p:nvPr/>
            </p:nvSpPr>
            <p:spPr>
              <a:xfrm>
                <a:off x="3635896" y="5661248"/>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DD269BE4-2541-A903-FDDA-232F683C7D02}"/>
                  </a:ext>
                </a:extLst>
              </p:cNvPr>
              <p:cNvSpPr/>
              <p:nvPr/>
            </p:nvSpPr>
            <p:spPr>
              <a:xfrm>
                <a:off x="4353957" y="5596045"/>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214F6B8E-3DD5-3E76-68D6-DE8C506C9C02}"/>
                  </a:ext>
                </a:extLst>
              </p:cNvPr>
              <p:cNvSpPr/>
              <p:nvPr/>
            </p:nvSpPr>
            <p:spPr>
              <a:xfrm>
                <a:off x="4833359" y="5013176"/>
                <a:ext cx="436086" cy="43608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99FADF44-2AC9-3DE2-1330-F4D90E7BCF6A}"/>
                </a:ext>
              </a:extLst>
            </p:cNvPr>
            <p:cNvSpPr txBox="1"/>
            <p:nvPr/>
          </p:nvSpPr>
          <p:spPr>
            <a:xfrm>
              <a:off x="4940247" y="5673130"/>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2" name="Group 11">
            <a:extLst>
              <a:ext uri="{FF2B5EF4-FFF2-40B4-BE49-F238E27FC236}">
                <a16:creationId xmlns:a16="http://schemas.microsoft.com/office/drawing/2014/main" id="{731F7B42-8F0D-875B-5F80-6031651F385B}"/>
              </a:ext>
              <a:ext uri="{C183D7F6-B498-43B3-948B-1728B52AA6E4}">
                <adec:decorative xmlns:adec="http://schemas.microsoft.com/office/drawing/2017/decorative" val="1"/>
              </a:ext>
            </a:extLst>
          </p:cNvPr>
          <p:cNvGrpSpPr/>
          <p:nvPr/>
        </p:nvGrpSpPr>
        <p:grpSpPr>
          <a:xfrm>
            <a:off x="3872514" y="1648972"/>
            <a:ext cx="4823565" cy="2780335"/>
            <a:chOff x="2501900" y="1644650"/>
            <a:chExt cx="5133703" cy="2959100"/>
          </a:xfrm>
        </p:grpSpPr>
        <p:sp>
          <p:nvSpPr>
            <p:cNvPr id="13" name="Freeform 12">
              <a:extLst>
                <a:ext uri="{FF2B5EF4-FFF2-40B4-BE49-F238E27FC236}">
                  <a16:creationId xmlns:a16="http://schemas.microsoft.com/office/drawing/2014/main" id="{02F0158F-462B-3081-B2AA-FDD37A2DBBAC}"/>
                </a:ext>
              </a:extLst>
            </p:cNvPr>
            <p:cNvSpPr/>
            <p:nvPr/>
          </p:nvSpPr>
          <p:spPr>
            <a:xfrm>
              <a:off x="2501900" y="1644650"/>
              <a:ext cx="3213100" cy="2959100"/>
            </a:xfrm>
            <a:custGeom>
              <a:avLst/>
              <a:gdLst>
                <a:gd name="connsiteX0" fmla="*/ 3213100 w 3213100"/>
                <a:gd name="connsiteY0" fmla="*/ 2959100 h 2959100"/>
                <a:gd name="connsiteX1" fmla="*/ 2540000 w 3213100"/>
                <a:gd name="connsiteY1" fmla="*/ 2946400 h 2959100"/>
                <a:gd name="connsiteX2" fmla="*/ 2298700 w 3213100"/>
                <a:gd name="connsiteY2" fmla="*/ 2851150 h 2959100"/>
                <a:gd name="connsiteX3" fmla="*/ 1276350 w 3213100"/>
                <a:gd name="connsiteY3" fmla="*/ 2838450 h 2959100"/>
                <a:gd name="connsiteX4" fmla="*/ 965200 w 3213100"/>
                <a:gd name="connsiteY4" fmla="*/ 2616200 h 2959100"/>
                <a:gd name="connsiteX5" fmla="*/ 577850 w 3213100"/>
                <a:gd name="connsiteY5" fmla="*/ 2597150 h 2959100"/>
                <a:gd name="connsiteX6" fmla="*/ 558800 w 3213100"/>
                <a:gd name="connsiteY6" fmla="*/ 2476500 h 2959100"/>
                <a:gd name="connsiteX7" fmla="*/ 0 w 3213100"/>
                <a:gd name="connsiteY7" fmla="*/ 2387600 h 2959100"/>
                <a:gd name="connsiteX8" fmla="*/ 520700 w 3213100"/>
                <a:gd name="connsiteY8" fmla="*/ 1511300 h 2959100"/>
                <a:gd name="connsiteX9" fmla="*/ 431800 w 3213100"/>
                <a:gd name="connsiteY9" fmla="*/ 1327150 h 2959100"/>
                <a:gd name="connsiteX10" fmla="*/ 368300 w 3213100"/>
                <a:gd name="connsiteY10" fmla="*/ 958850 h 2959100"/>
                <a:gd name="connsiteX11" fmla="*/ 374650 w 3213100"/>
                <a:gd name="connsiteY11" fmla="*/ 800100 h 2959100"/>
                <a:gd name="connsiteX12" fmla="*/ 939800 w 3213100"/>
                <a:gd name="connsiteY12" fmla="*/ 0 h 2959100"/>
                <a:gd name="connsiteX13" fmla="*/ 3213100 w 3213100"/>
                <a:gd name="connsiteY13" fmla="*/ 2959100 h 295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100" h="2959100">
                  <a:moveTo>
                    <a:pt x="3213100" y="2959100"/>
                  </a:moveTo>
                  <a:lnTo>
                    <a:pt x="2540000" y="2946400"/>
                  </a:lnTo>
                  <a:lnTo>
                    <a:pt x="2298700" y="2851150"/>
                  </a:lnTo>
                  <a:lnTo>
                    <a:pt x="1276350" y="2838450"/>
                  </a:lnTo>
                  <a:lnTo>
                    <a:pt x="965200" y="2616200"/>
                  </a:lnTo>
                  <a:lnTo>
                    <a:pt x="577850" y="2597150"/>
                  </a:lnTo>
                  <a:lnTo>
                    <a:pt x="558800" y="2476500"/>
                  </a:lnTo>
                  <a:lnTo>
                    <a:pt x="0" y="2387600"/>
                  </a:lnTo>
                  <a:lnTo>
                    <a:pt x="520700" y="1511300"/>
                  </a:lnTo>
                  <a:lnTo>
                    <a:pt x="431800" y="1327150"/>
                  </a:lnTo>
                  <a:lnTo>
                    <a:pt x="368300" y="958850"/>
                  </a:lnTo>
                  <a:lnTo>
                    <a:pt x="374650" y="800100"/>
                  </a:lnTo>
                  <a:lnTo>
                    <a:pt x="939800" y="0"/>
                  </a:lnTo>
                  <a:lnTo>
                    <a:pt x="3213100" y="295910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2C6B93B1-A0E0-C56B-2CA2-2AEB52288A16}"/>
                </a:ext>
              </a:extLst>
            </p:cNvPr>
            <p:cNvSpPr txBox="1"/>
            <p:nvPr/>
          </p:nvSpPr>
          <p:spPr>
            <a:xfrm>
              <a:off x="5051402" y="1644650"/>
              <a:ext cx="2584201"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extLst>
      <p:ext uri="{BB962C8B-B14F-4D97-AF65-F5344CB8AC3E}">
        <p14:creationId xmlns:p14="http://schemas.microsoft.com/office/powerpoint/2010/main" val="69867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0077-234F-56DE-E7DC-756658E2A79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HAA site – Grangetown, Middlesbrough</a:t>
            </a:r>
            <a:endParaRPr lang="en-US" dirty="0"/>
          </a:p>
        </p:txBody>
      </p:sp>
      <p:pic>
        <p:nvPicPr>
          <p:cNvPr id="4" name="Picture 3" descr="Black and white aerial photo of a WW2 gun emplacement">
            <a:extLst>
              <a:ext uri="{FF2B5EF4-FFF2-40B4-BE49-F238E27FC236}">
                <a16:creationId xmlns:a16="http://schemas.microsoft.com/office/drawing/2014/main" id="{B138EF37-B8D1-1C13-2ABC-7C042BDC2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946475" y="412936"/>
            <a:ext cx="5420748" cy="6745702"/>
          </a:xfrm>
          <a:prstGeom prst="rect">
            <a:avLst/>
          </a:prstGeom>
        </p:spPr>
      </p:pic>
      <p:grpSp>
        <p:nvGrpSpPr>
          <p:cNvPr id="5" name="Group 4">
            <a:extLst>
              <a:ext uri="{FF2B5EF4-FFF2-40B4-BE49-F238E27FC236}">
                <a16:creationId xmlns:a16="http://schemas.microsoft.com/office/drawing/2014/main" id="{4EACB013-E4E3-9876-12A7-C0C53247E6CF}"/>
              </a:ext>
              <a:ext uri="{C183D7F6-B498-43B3-948B-1728B52AA6E4}">
                <adec:decorative xmlns:adec="http://schemas.microsoft.com/office/drawing/2017/decorative" val="1"/>
              </a:ext>
            </a:extLst>
          </p:cNvPr>
          <p:cNvGrpSpPr/>
          <p:nvPr/>
        </p:nvGrpSpPr>
        <p:grpSpPr>
          <a:xfrm rot="20816422">
            <a:off x="4146076" y="3496652"/>
            <a:ext cx="1362698" cy="706278"/>
            <a:chOff x="3010400" y="3632272"/>
            <a:chExt cx="1473985" cy="763957"/>
          </a:xfrm>
        </p:grpSpPr>
        <p:sp>
          <p:nvSpPr>
            <p:cNvPr id="6" name="Oval 5">
              <a:extLst>
                <a:ext uri="{FF2B5EF4-FFF2-40B4-BE49-F238E27FC236}">
                  <a16:creationId xmlns:a16="http://schemas.microsoft.com/office/drawing/2014/main" id="{061B6B51-086B-2FCD-6FA4-0D88DF18CED7}"/>
                </a:ext>
              </a:extLst>
            </p:cNvPr>
            <p:cNvSpPr/>
            <p:nvPr/>
          </p:nvSpPr>
          <p:spPr>
            <a:xfrm>
              <a:off x="3010400" y="3707250"/>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A4BF421-4DDB-083B-BBD4-99585B1C83D5}"/>
                </a:ext>
              </a:extLst>
            </p:cNvPr>
            <p:cNvSpPr/>
            <p:nvPr/>
          </p:nvSpPr>
          <p:spPr>
            <a:xfrm>
              <a:off x="3392284" y="4049053"/>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6996C015-351D-B820-2F73-44059324BD1E}"/>
                </a:ext>
              </a:extLst>
            </p:cNvPr>
            <p:cNvSpPr/>
            <p:nvPr/>
          </p:nvSpPr>
          <p:spPr>
            <a:xfrm>
              <a:off x="3845676" y="4007363"/>
              <a:ext cx="347176"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26377466-0A80-02A3-85A9-C7F75AFE8046}"/>
                </a:ext>
              </a:extLst>
            </p:cNvPr>
            <p:cNvSpPr/>
            <p:nvPr/>
          </p:nvSpPr>
          <p:spPr>
            <a:xfrm>
              <a:off x="4137208" y="3632272"/>
              <a:ext cx="347177" cy="34717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a:extLst>
              <a:ext uri="{FF2B5EF4-FFF2-40B4-BE49-F238E27FC236}">
                <a16:creationId xmlns:a16="http://schemas.microsoft.com/office/drawing/2014/main" id="{69CE9965-F8D2-3A47-2642-C908703C0145}"/>
              </a:ext>
            </a:extLst>
          </p:cNvPr>
          <p:cNvSpPr txBox="1"/>
          <p:nvPr/>
        </p:nvSpPr>
        <p:spPr>
          <a:xfrm>
            <a:off x="2391461" y="4686725"/>
            <a:ext cx="2685371" cy="895826"/>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nvGrpSpPr>
          <p:cNvPr id="11" name="Group 10">
            <a:extLst>
              <a:ext uri="{FF2B5EF4-FFF2-40B4-BE49-F238E27FC236}">
                <a16:creationId xmlns:a16="http://schemas.microsoft.com/office/drawing/2014/main" id="{A9A1783B-D886-4935-625B-48670E2F94EC}"/>
              </a:ext>
              <a:ext uri="{C183D7F6-B498-43B3-948B-1728B52AA6E4}">
                <adec:decorative xmlns:adec="http://schemas.microsoft.com/office/drawing/2017/decorative" val="1"/>
              </a:ext>
            </a:extLst>
          </p:cNvPr>
          <p:cNvGrpSpPr/>
          <p:nvPr/>
        </p:nvGrpSpPr>
        <p:grpSpPr>
          <a:xfrm>
            <a:off x="2999404" y="2056379"/>
            <a:ext cx="6137759" cy="4307615"/>
            <a:chOff x="1741664" y="2030819"/>
            <a:chExt cx="6537075" cy="4587864"/>
          </a:xfrm>
        </p:grpSpPr>
        <p:grpSp>
          <p:nvGrpSpPr>
            <p:cNvPr id="12" name="Group 11">
              <a:extLst>
                <a:ext uri="{FF2B5EF4-FFF2-40B4-BE49-F238E27FC236}">
                  <a16:creationId xmlns:a16="http://schemas.microsoft.com/office/drawing/2014/main" id="{D0BD0496-1251-BC59-6A1E-0DEF174CA6D5}"/>
                </a:ext>
              </a:extLst>
            </p:cNvPr>
            <p:cNvGrpSpPr/>
            <p:nvPr/>
          </p:nvGrpSpPr>
          <p:grpSpPr>
            <a:xfrm>
              <a:off x="1741664" y="2030819"/>
              <a:ext cx="6413508" cy="3498111"/>
              <a:chOff x="1741664" y="2030819"/>
              <a:chExt cx="6413508" cy="3498111"/>
            </a:xfrm>
          </p:grpSpPr>
          <p:sp>
            <p:nvSpPr>
              <p:cNvPr id="14" name="Freeform 13">
                <a:extLst>
                  <a:ext uri="{FF2B5EF4-FFF2-40B4-BE49-F238E27FC236}">
                    <a16:creationId xmlns:a16="http://schemas.microsoft.com/office/drawing/2014/main" id="{BAD5C771-9B17-9D83-3387-8AC392B0413B}"/>
                  </a:ext>
                </a:extLst>
              </p:cNvPr>
              <p:cNvSpPr/>
              <p:nvPr/>
            </p:nvSpPr>
            <p:spPr>
              <a:xfrm>
                <a:off x="5337544" y="2030819"/>
                <a:ext cx="2817628" cy="3498111"/>
              </a:xfrm>
              <a:custGeom>
                <a:avLst/>
                <a:gdLst>
                  <a:gd name="connsiteX0" fmla="*/ 2785730 w 2817628"/>
                  <a:gd name="connsiteY0" fmla="*/ 2105246 h 3498111"/>
                  <a:gd name="connsiteX1" fmla="*/ 2413591 w 2817628"/>
                  <a:gd name="connsiteY1" fmla="*/ 3498111 h 3498111"/>
                  <a:gd name="connsiteX2" fmla="*/ 0 w 2817628"/>
                  <a:gd name="connsiteY2" fmla="*/ 3051544 h 3498111"/>
                  <a:gd name="connsiteX3" fmla="*/ 244549 w 2817628"/>
                  <a:gd name="connsiteY3" fmla="*/ 839972 h 3498111"/>
                  <a:gd name="connsiteX4" fmla="*/ 967563 w 2817628"/>
                  <a:gd name="connsiteY4" fmla="*/ 861237 h 3498111"/>
                  <a:gd name="connsiteX5" fmla="*/ 1041991 w 2817628"/>
                  <a:gd name="connsiteY5" fmla="*/ 0 h 3498111"/>
                  <a:gd name="connsiteX6" fmla="*/ 2371061 w 2817628"/>
                  <a:gd name="connsiteY6" fmla="*/ 10632 h 3498111"/>
                  <a:gd name="connsiteX7" fmla="*/ 2020186 w 2817628"/>
                  <a:gd name="connsiteY7" fmla="*/ 1913860 h 3498111"/>
                  <a:gd name="connsiteX8" fmla="*/ 2817628 w 2817628"/>
                  <a:gd name="connsiteY8" fmla="*/ 2020186 h 3498111"/>
                  <a:gd name="connsiteX9" fmla="*/ 2785730 w 2817628"/>
                  <a:gd name="connsiteY9" fmla="*/ 2105246 h 349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7628" h="3498111">
                    <a:moveTo>
                      <a:pt x="2785730" y="2105246"/>
                    </a:moveTo>
                    <a:lnTo>
                      <a:pt x="2413591" y="3498111"/>
                    </a:lnTo>
                    <a:lnTo>
                      <a:pt x="0" y="3051544"/>
                    </a:lnTo>
                    <a:lnTo>
                      <a:pt x="244549" y="839972"/>
                    </a:lnTo>
                    <a:lnTo>
                      <a:pt x="967563" y="861237"/>
                    </a:lnTo>
                    <a:lnTo>
                      <a:pt x="1041991" y="0"/>
                    </a:lnTo>
                    <a:lnTo>
                      <a:pt x="2371061" y="10632"/>
                    </a:lnTo>
                    <a:lnTo>
                      <a:pt x="2020186" y="1913860"/>
                    </a:lnTo>
                    <a:lnTo>
                      <a:pt x="2817628" y="2020186"/>
                    </a:lnTo>
                    <a:lnTo>
                      <a:pt x="2785730" y="210524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ed Rectangle 14">
                <a:extLst>
                  <a:ext uri="{FF2B5EF4-FFF2-40B4-BE49-F238E27FC236}">
                    <a16:creationId xmlns:a16="http://schemas.microsoft.com/office/drawing/2014/main" id="{AE785873-6995-FC9C-5D77-D033AC1A33D9}"/>
                  </a:ext>
                </a:extLst>
              </p:cNvPr>
              <p:cNvSpPr/>
              <p:nvPr/>
            </p:nvSpPr>
            <p:spPr>
              <a:xfrm rot="20131250">
                <a:off x="1741664" y="2353271"/>
                <a:ext cx="509345" cy="648072"/>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15">
                <a:extLst>
                  <a:ext uri="{FF2B5EF4-FFF2-40B4-BE49-F238E27FC236}">
                    <a16:creationId xmlns:a16="http://schemas.microsoft.com/office/drawing/2014/main" id="{7862487F-6BCE-302A-F3F8-C11A5D575DAC}"/>
                  </a:ext>
                </a:extLst>
              </p:cNvPr>
              <p:cNvSpPr/>
              <p:nvPr/>
            </p:nvSpPr>
            <p:spPr>
              <a:xfrm rot="20511433">
                <a:off x="3057472" y="2241601"/>
                <a:ext cx="509345" cy="1077048"/>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a:extLst>
                  <a:ext uri="{FF2B5EF4-FFF2-40B4-BE49-F238E27FC236}">
                    <a16:creationId xmlns:a16="http://schemas.microsoft.com/office/drawing/2014/main" id="{1BFE8ECE-52C3-5F05-0CD0-DE64A49AC105}"/>
                  </a:ext>
                </a:extLst>
              </p:cNvPr>
              <p:cNvSpPr/>
              <p:nvPr/>
            </p:nvSpPr>
            <p:spPr>
              <a:xfrm rot="17760141">
                <a:off x="2996270" y="4221519"/>
                <a:ext cx="404029" cy="59678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a:extLst>
                  <a:ext uri="{FF2B5EF4-FFF2-40B4-BE49-F238E27FC236}">
                    <a16:creationId xmlns:a16="http://schemas.microsoft.com/office/drawing/2014/main" id="{AD48D082-CD1D-A0B0-BF08-A82FFD8217F9}"/>
                  </a:ext>
                </a:extLst>
              </p:cNvPr>
              <p:cNvSpPr/>
              <p:nvPr/>
            </p:nvSpPr>
            <p:spPr>
              <a:xfrm rot="1414694">
                <a:off x="4285145" y="3810579"/>
                <a:ext cx="404029" cy="596780"/>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a:extLst>
                <a:ext uri="{FF2B5EF4-FFF2-40B4-BE49-F238E27FC236}">
                  <a16:creationId xmlns:a16="http://schemas.microsoft.com/office/drawing/2014/main" id="{934F6929-E079-CCCA-8FE7-3C8A5FF0CDA3}"/>
                </a:ext>
              </a:extLst>
            </p:cNvPr>
            <p:cNvSpPr txBox="1"/>
            <p:nvPr/>
          </p:nvSpPr>
          <p:spPr>
            <a:xfrm>
              <a:off x="4162155" y="5602503"/>
              <a:ext cx="4116584" cy="1016180"/>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extLst>
      <p:ext uri="{BB962C8B-B14F-4D97-AF65-F5344CB8AC3E}">
        <p14:creationId xmlns:p14="http://schemas.microsoft.com/office/powerpoint/2010/main" val="176061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EB1E-4035-6D40-AC0E-EC5C86A7C91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HAA site – Filton, Bristol</a:t>
            </a:r>
            <a:endParaRPr lang="en-US" dirty="0"/>
          </a:p>
        </p:txBody>
      </p:sp>
      <p:pic>
        <p:nvPicPr>
          <p:cNvPr id="4" name="Picture 3" descr="Black and white aerial photo of a WW2 gun emplacement">
            <a:hlinkClick r:id="rId3"/>
            <a:extLst>
              <a:ext uri="{FF2B5EF4-FFF2-40B4-BE49-F238E27FC236}">
                <a16:creationId xmlns:a16="http://schemas.microsoft.com/office/drawing/2014/main" id="{3C128E5C-2353-CC69-7E95-5B4F29ADBE1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82" t="12543" r="13620" b="12647"/>
          <a:stretch/>
        </p:blipFill>
        <p:spPr>
          <a:xfrm>
            <a:off x="2198903" y="1075414"/>
            <a:ext cx="7327075" cy="5644678"/>
          </a:xfrm>
          <a:prstGeom prst="rect">
            <a:avLst/>
          </a:prstGeom>
        </p:spPr>
      </p:pic>
      <p:grpSp>
        <p:nvGrpSpPr>
          <p:cNvPr id="5" name="Group 4">
            <a:extLst>
              <a:ext uri="{FF2B5EF4-FFF2-40B4-BE49-F238E27FC236}">
                <a16:creationId xmlns:a16="http://schemas.microsoft.com/office/drawing/2014/main" id="{2D3C1512-BBDD-FF26-E723-B8DB83F9791A}"/>
              </a:ext>
              <a:ext uri="{C183D7F6-B498-43B3-948B-1728B52AA6E4}">
                <adec:decorative xmlns:adec="http://schemas.microsoft.com/office/drawing/2017/decorative" val="1"/>
              </a:ext>
            </a:extLst>
          </p:cNvPr>
          <p:cNvGrpSpPr/>
          <p:nvPr/>
        </p:nvGrpSpPr>
        <p:grpSpPr>
          <a:xfrm>
            <a:off x="2181870" y="2051957"/>
            <a:ext cx="3161213" cy="2124699"/>
            <a:chOff x="573596" y="2018742"/>
            <a:chExt cx="3161213" cy="2124699"/>
          </a:xfrm>
        </p:grpSpPr>
        <p:grpSp>
          <p:nvGrpSpPr>
            <p:cNvPr id="6" name="Group 5">
              <a:extLst>
                <a:ext uri="{FF2B5EF4-FFF2-40B4-BE49-F238E27FC236}">
                  <a16:creationId xmlns:a16="http://schemas.microsoft.com/office/drawing/2014/main" id="{1502ED32-8DF1-39F2-79DD-712298B402A9}"/>
                </a:ext>
              </a:extLst>
            </p:cNvPr>
            <p:cNvGrpSpPr/>
            <p:nvPr/>
          </p:nvGrpSpPr>
          <p:grpSpPr>
            <a:xfrm>
              <a:off x="2338971" y="3039771"/>
              <a:ext cx="1395838" cy="1103670"/>
              <a:chOff x="2338971" y="3039771"/>
              <a:chExt cx="1395838" cy="1103670"/>
            </a:xfrm>
          </p:grpSpPr>
          <p:sp>
            <p:nvSpPr>
              <p:cNvPr id="8" name="Oval 7">
                <a:extLst>
                  <a:ext uri="{FF2B5EF4-FFF2-40B4-BE49-F238E27FC236}">
                    <a16:creationId xmlns:a16="http://schemas.microsoft.com/office/drawing/2014/main" id="{8965B70A-B484-5D63-5E2C-C7CBF179EA8C}"/>
                  </a:ext>
                </a:extLst>
              </p:cNvPr>
              <p:cNvSpPr/>
              <p:nvPr/>
            </p:nvSpPr>
            <p:spPr>
              <a:xfrm rot="9168333">
                <a:off x="3345474" y="3240085"/>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398C3E0-1090-CCBE-C8A0-13D6AEEF35A3}"/>
                  </a:ext>
                </a:extLst>
              </p:cNvPr>
              <p:cNvSpPr/>
              <p:nvPr/>
            </p:nvSpPr>
            <p:spPr>
              <a:xfrm rot="9168333">
                <a:off x="2887157" y="3039771"/>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39B9338-F8EA-4BC3-CD48-1C8F2B1B01AD}"/>
                  </a:ext>
                </a:extLst>
              </p:cNvPr>
              <p:cNvSpPr/>
              <p:nvPr/>
            </p:nvSpPr>
            <p:spPr>
              <a:xfrm rot="9168333">
                <a:off x="2376520" y="3240084"/>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8F5D873-6D63-3952-CE8B-8D39B6F92983}"/>
                  </a:ext>
                </a:extLst>
              </p:cNvPr>
              <p:cNvSpPr/>
              <p:nvPr/>
            </p:nvSpPr>
            <p:spPr>
              <a:xfrm rot="9168333">
                <a:off x="2338971" y="3744604"/>
                <a:ext cx="389335" cy="39883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94227834-D847-08C0-88B7-570679616475}"/>
                </a:ext>
              </a:extLst>
            </p:cNvPr>
            <p:cNvSpPr txBox="1"/>
            <p:nvPr/>
          </p:nvSpPr>
          <p:spPr>
            <a:xfrm>
              <a:off x="573596" y="2018742"/>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4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2" name="Group 11">
            <a:extLst>
              <a:ext uri="{FF2B5EF4-FFF2-40B4-BE49-F238E27FC236}">
                <a16:creationId xmlns:a16="http://schemas.microsoft.com/office/drawing/2014/main" id="{3D3F7F3B-D572-BECF-C169-F312FEC1671D}"/>
              </a:ext>
              <a:ext uri="{C183D7F6-B498-43B3-948B-1728B52AA6E4}">
                <adec:decorative xmlns:adec="http://schemas.microsoft.com/office/drawing/2017/decorative" val="1"/>
              </a:ext>
            </a:extLst>
          </p:cNvPr>
          <p:cNvGrpSpPr/>
          <p:nvPr/>
        </p:nvGrpSpPr>
        <p:grpSpPr>
          <a:xfrm>
            <a:off x="3587994" y="1636384"/>
            <a:ext cx="5941122" cy="5070762"/>
            <a:chOff x="1979720" y="1603169"/>
            <a:chExt cx="5941122" cy="5070762"/>
          </a:xfrm>
        </p:grpSpPr>
        <p:sp>
          <p:nvSpPr>
            <p:cNvPr id="13" name="TextBox 12">
              <a:extLst>
                <a:ext uri="{FF2B5EF4-FFF2-40B4-BE49-F238E27FC236}">
                  <a16:creationId xmlns:a16="http://schemas.microsoft.com/office/drawing/2014/main" id="{D57BF542-AC0C-5E34-BA08-B4E0AAA12770}"/>
                </a:ext>
              </a:extLst>
            </p:cNvPr>
            <p:cNvSpPr txBox="1"/>
            <p:nvPr/>
          </p:nvSpPr>
          <p:spPr>
            <a:xfrm>
              <a:off x="1979720" y="5153891"/>
              <a:ext cx="2204207"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sp>
          <p:nvSpPr>
            <p:cNvPr id="14" name="Freeform 13">
              <a:extLst>
                <a:ext uri="{FF2B5EF4-FFF2-40B4-BE49-F238E27FC236}">
                  <a16:creationId xmlns:a16="http://schemas.microsoft.com/office/drawing/2014/main" id="{E25AD75E-3F24-65C5-9B07-217FBB082C86}"/>
                </a:ext>
              </a:extLst>
            </p:cNvPr>
            <p:cNvSpPr/>
            <p:nvPr/>
          </p:nvSpPr>
          <p:spPr>
            <a:xfrm>
              <a:off x="3313216" y="1603169"/>
              <a:ext cx="3610098" cy="3550722"/>
            </a:xfrm>
            <a:custGeom>
              <a:avLst/>
              <a:gdLst>
                <a:gd name="connsiteX0" fmla="*/ 1282535 w 3610098"/>
                <a:gd name="connsiteY0" fmla="*/ 1009402 h 3550722"/>
                <a:gd name="connsiteX1" fmla="*/ 866898 w 3610098"/>
                <a:gd name="connsiteY1" fmla="*/ 296883 h 3550722"/>
                <a:gd name="connsiteX2" fmla="*/ 522514 w 3610098"/>
                <a:gd name="connsiteY2" fmla="*/ 546265 h 3550722"/>
                <a:gd name="connsiteX3" fmla="*/ 831272 w 3610098"/>
                <a:gd name="connsiteY3" fmla="*/ 1199408 h 3550722"/>
                <a:gd name="connsiteX4" fmla="*/ 0 w 3610098"/>
                <a:gd name="connsiteY4" fmla="*/ 2541319 h 3550722"/>
                <a:gd name="connsiteX5" fmla="*/ 534389 w 3610098"/>
                <a:gd name="connsiteY5" fmla="*/ 3550722 h 3550722"/>
                <a:gd name="connsiteX6" fmla="*/ 3610098 w 3610098"/>
                <a:gd name="connsiteY6" fmla="*/ 368135 h 3550722"/>
                <a:gd name="connsiteX7" fmla="*/ 3431968 w 3610098"/>
                <a:gd name="connsiteY7" fmla="*/ 0 h 3550722"/>
                <a:gd name="connsiteX8" fmla="*/ 1282535 w 3610098"/>
                <a:gd name="connsiteY8" fmla="*/ 1009402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0098" h="3550722">
                  <a:moveTo>
                    <a:pt x="1282535" y="1009402"/>
                  </a:moveTo>
                  <a:lnTo>
                    <a:pt x="866898" y="296883"/>
                  </a:lnTo>
                  <a:lnTo>
                    <a:pt x="522514" y="546265"/>
                  </a:lnTo>
                  <a:lnTo>
                    <a:pt x="831272" y="1199408"/>
                  </a:lnTo>
                  <a:lnTo>
                    <a:pt x="0" y="2541319"/>
                  </a:lnTo>
                  <a:lnTo>
                    <a:pt x="534389" y="3550722"/>
                  </a:lnTo>
                  <a:lnTo>
                    <a:pt x="3610098" y="368135"/>
                  </a:lnTo>
                  <a:lnTo>
                    <a:pt x="3431968" y="0"/>
                  </a:lnTo>
                  <a:lnTo>
                    <a:pt x="1282535" y="1009402"/>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a:extLst>
                <a:ext uri="{FF2B5EF4-FFF2-40B4-BE49-F238E27FC236}">
                  <a16:creationId xmlns:a16="http://schemas.microsoft.com/office/drawing/2014/main" id="{C3AC3BAC-5B6C-F375-6E72-50907FE1147E}"/>
                </a:ext>
              </a:extLst>
            </p:cNvPr>
            <p:cNvSpPr/>
            <p:nvPr/>
          </p:nvSpPr>
          <p:spPr>
            <a:xfrm>
              <a:off x="3883231" y="3990108"/>
              <a:ext cx="4037611" cy="2683823"/>
            </a:xfrm>
            <a:custGeom>
              <a:avLst/>
              <a:gdLst>
                <a:gd name="connsiteX0" fmla="*/ 237507 w 4037611"/>
                <a:gd name="connsiteY0" fmla="*/ 2517569 h 2743200"/>
                <a:gd name="connsiteX1" fmla="*/ 2505694 w 4037611"/>
                <a:gd name="connsiteY1" fmla="*/ 1246909 h 2743200"/>
                <a:gd name="connsiteX2" fmla="*/ 2470068 w 4037611"/>
                <a:gd name="connsiteY2" fmla="*/ 938151 h 2743200"/>
                <a:gd name="connsiteX3" fmla="*/ 2897579 w 4037611"/>
                <a:gd name="connsiteY3" fmla="*/ 273133 h 2743200"/>
                <a:gd name="connsiteX4" fmla="*/ 3004457 w 4037611"/>
                <a:gd name="connsiteY4" fmla="*/ 190005 h 2743200"/>
                <a:gd name="connsiteX5" fmla="*/ 3740727 w 4037611"/>
                <a:gd name="connsiteY5" fmla="*/ 0 h 2743200"/>
                <a:gd name="connsiteX6" fmla="*/ 4037611 w 4037611"/>
                <a:gd name="connsiteY6" fmla="*/ 570016 h 2743200"/>
                <a:gd name="connsiteX7" fmla="*/ 4025735 w 4037611"/>
                <a:gd name="connsiteY7" fmla="*/ 760021 h 2743200"/>
                <a:gd name="connsiteX8" fmla="*/ 486888 w 4037611"/>
                <a:gd name="connsiteY8" fmla="*/ 2743200 h 2743200"/>
                <a:gd name="connsiteX9" fmla="*/ 0 w 4037611"/>
                <a:gd name="connsiteY9" fmla="*/ 2683823 h 2743200"/>
                <a:gd name="connsiteX10" fmla="*/ 380011 w 4037611"/>
                <a:gd name="connsiteY10" fmla="*/ 2422566 h 2743200"/>
                <a:gd name="connsiteX11" fmla="*/ 391886 w 4037611"/>
                <a:gd name="connsiteY11" fmla="*/ 2410691 h 2743200"/>
                <a:gd name="connsiteX12" fmla="*/ 486888 w 4037611"/>
                <a:gd name="connsiteY12" fmla="*/ 2375065 h 2743200"/>
                <a:gd name="connsiteX13" fmla="*/ 486888 w 4037611"/>
                <a:gd name="connsiteY13" fmla="*/ 2327564 h 2743200"/>
                <a:gd name="connsiteX0" fmla="*/ 237507 w 4037611"/>
                <a:gd name="connsiteY0" fmla="*/ 2517569 h 2683823"/>
                <a:gd name="connsiteX1" fmla="*/ 2505694 w 4037611"/>
                <a:gd name="connsiteY1" fmla="*/ 1246909 h 2683823"/>
                <a:gd name="connsiteX2" fmla="*/ 2470068 w 4037611"/>
                <a:gd name="connsiteY2" fmla="*/ 938151 h 2683823"/>
                <a:gd name="connsiteX3" fmla="*/ 2897579 w 4037611"/>
                <a:gd name="connsiteY3" fmla="*/ 273133 h 2683823"/>
                <a:gd name="connsiteX4" fmla="*/ 3004457 w 4037611"/>
                <a:gd name="connsiteY4" fmla="*/ 190005 h 2683823"/>
                <a:gd name="connsiteX5" fmla="*/ 3740727 w 4037611"/>
                <a:gd name="connsiteY5" fmla="*/ 0 h 2683823"/>
                <a:gd name="connsiteX6" fmla="*/ 4037611 w 4037611"/>
                <a:gd name="connsiteY6" fmla="*/ 570016 h 2683823"/>
                <a:gd name="connsiteX7" fmla="*/ 4025735 w 4037611"/>
                <a:gd name="connsiteY7" fmla="*/ 760021 h 2683823"/>
                <a:gd name="connsiteX8" fmla="*/ 505938 w 4037611"/>
                <a:gd name="connsiteY8" fmla="*/ 2667000 h 2683823"/>
                <a:gd name="connsiteX9" fmla="*/ 0 w 4037611"/>
                <a:gd name="connsiteY9" fmla="*/ 2683823 h 2683823"/>
                <a:gd name="connsiteX10" fmla="*/ 380011 w 4037611"/>
                <a:gd name="connsiteY10" fmla="*/ 2422566 h 2683823"/>
                <a:gd name="connsiteX11" fmla="*/ 391886 w 4037611"/>
                <a:gd name="connsiteY11" fmla="*/ 2410691 h 2683823"/>
                <a:gd name="connsiteX12" fmla="*/ 486888 w 4037611"/>
                <a:gd name="connsiteY12" fmla="*/ 2375065 h 2683823"/>
                <a:gd name="connsiteX13" fmla="*/ 486888 w 4037611"/>
                <a:gd name="connsiteY13" fmla="*/ 2327564 h 2683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7611" h="2683823">
                  <a:moveTo>
                    <a:pt x="237507" y="2517569"/>
                  </a:moveTo>
                  <a:lnTo>
                    <a:pt x="2505694" y="1246909"/>
                  </a:lnTo>
                  <a:lnTo>
                    <a:pt x="2470068" y="938151"/>
                  </a:lnTo>
                  <a:lnTo>
                    <a:pt x="2897579" y="273133"/>
                  </a:lnTo>
                  <a:lnTo>
                    <a:pt x="3004457" y="190005"/>
                  </a:lnTo>
                  <a:lnTo>
                    <a:pt x="3740727" y="0"/>
                  </a:lnTo>
                  <a:lnTo>
                    <a:pt x="4037611" y="570016"/>
                  </a:lnTo>
                  <a:lnTo>
                    <a:pt x="4025735" y="760021"/>
                  </a:lnTo>
                  <a:lnTo>
                    <a:pt x="505938" y="2667000"/>
                  </a:lnTo>
                  <a:lnTo>
                    <a:pt x="0" y="2683823"/>
                  </a:lnTo>
                  <a:lnTo>
                    <a:pt x="380011" y="2422566"/>
                  </a:lnTo>
                  <a:lnTo>
                    <a:pt x="391886" y="2410691"/>
                  </a:lnTo>
                  <a:lnTo>
                    <a:pt x="486888" y="2375065"/>
                  </a:lnTo>
                  <a:lnTo>
                    <a:pt x="486888" y="2327564"/>
                  </a:lnTo>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620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BD3D-5787-AF47-89AD-724FDC0763B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HAA site – </a:t>
            </a:r>
            <a:r>
              <a:rPr lang="en-GB" sz="3200" dirty="0" err="1">
                <a:latin typeface="Arial" panose="020B0604020202020204" pitchFamily="34" charset="0"/>
                <a:cs typeface="Arial" panose="020B0604020202020204" pitchFamily="34" charset="0"/>
              </a:rPr>
              <a:t>Pur</a:t>
            </a:r>
            <a:r>
              <a:rPr lang="en-GB" sz="3200" dirty="0">
                <a:latin typeface="Arial" panose="020B0604020202020204" pitchFamily="34" charset="0"/>
                <a:cs typeface="Arial" panose="020B0604020202020204" pitchFamily="34" charset="0"/>
              </a:rPr>
              <a:t> Down, Bristol B6</a:t>
            </a:r>
            <a:endParaRPr lang="en-US" dirty="0"/>
          </a:p>
        </p:txBody>
      </p:sp>
      <p:pic>
        <p:nvPicPr>
          <p:cNvPr id="4" name="Picture 3" descr="Colour aerial photo of a WW2 gun emplacement">
            <a:hlinkClick r:id="rId3"/>
            <a:extLst>
              <a:ext uri="{FF2B5EF4-FFF2-40B4-BE49-F238E27FC236}">
                <a16:creationId xmlns:a16="http://schemas.microsoft.com/office/drawing/2014/main" id="{6C2FA8AC-7228-168C-1626-1E361402F6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38" t="13077" r="18702" b="10059"/>
          <a:stretch/>
        </p:blipFill>
        <p:spPr>
          <a:xfrm>
            <a:off x="682832" y="963646"/>
            <a:ext cx="7778337" cy="5786145"/>
          </a:xfrm>
          <a:prstGeom prst="rect">
            <a:avLst/>
          </a:prstGeom>
        </p:spPr>
      </p:pic>
      <p:grpSp>
        <p:nvGrpSpPr>
          <p:cNvPr id="5" name="Group 4">
            <a:extLst>
              <a:ext uri="{FF2B5EF4-FFF2-40B4-BE49-F238E27FC236}">
                <a16:creationId xmlns:a16="http://schemas.microsoft.com/office/drawing/2014/main" id="{6C641EA3-40C7-0C95-2779-77E84B141F6A}"/>
              </a:ext>
              <a:ext uri="{C183D7F6-B498-43B3-948B-1728B52AA6E4}">
                <adec:decorative xmlns:adec="http://schemas.microsoft.com/office/drawing/2017/decorative" val="1"/>
              </a:ext>
            </a:extLst>
          </p:cNvPr>
          <p:cNvGrpSpPr/>
          <p:nvPr/>
        </p:nvGrpSpPr>
        <p:grpSpPr>
          <a:xfrm>
            <a:off x="2699792" y="980692"/>
            <a:ext cx="4680520" cy="5256620"/>
            <a:chOff x="2699792" y="980692"/>
            <a:chExt cx="4680520" cy="5256620"/>
          </a:xfrm>
        </p:grpSpPr>
        <p:grpSp>
          <p:nvGrpSpPr>
            <p:cNvPr id="6" name="Group 5">
              <a:extLst>
                <a:ext uri="{FF2B5EF4-FFF2-40B4-BE49-F238E27FC236}">
                  <a16:creationId xmlns:a16="http://schemas.microsoft.com/office/drawing/2014/main" id="{E735EC9F-FE5A-8614-8F79-C91F07F7AC44}"/>
                </a:ext>
              </a:extLst>
            </p:cNvPr>
            <p:cNvGrpSpPr/>
            <p:nvPr/>
          </p:nvGrpSpPr>
          <p:grpSpPr>
            <a:xfrm>
              <a:off x="2699792" y="2422670"/>
              <a:ext cx="4680520" cy="3814642"/>
              <a:chOff x="2699792" y="2422670"/>
              <a:chExt cx="4680520" cy="3814642"/>
            </a:xfrm>
          </p:grpSpPr>
          <p:sp>
            <p:nvSpPr>
              <p:cNvPr id="8" name="Oval 7">
                <a:extLst>
                  <a:ext uri="{FF2B5EF4-FFF2-40B4-BE49-F238E27FC236}">
                    <a16:creationId xmlns:a16="http://schemas.microsoft.com/office/drawing/2014/main" id="{C27210FF-CF77-290E-D2A3-521D1D48BE10}"/>
                  </a:ext>
                </a:extLst>
              </p:cNvPr>
              <p:cNvSpPr/>
              <p:nvPr/>
            </p:nvSpPr>
            <p:spPr>
              <a:xfrm>
                <a:off x="2699792" y="5301208"/>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C4063DD-5DF1-7B67-CA75-5CD447737E1E}"/>
                  </a:ext>
                </a:extLst>
              </p:cNvPr>
              <p:cNvSpPr/>
              <p:nvPr/>
            </p:nvSpPr>
            <p:spPr>
              <a:xfrm>
                <a:off x="5004048" y="4985556"/>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835A799-4267-0448-C846-89A8485F70D6}"/>
                  </a:ext>
                </a:extLst>
              </p:cNvPr>
              <p:cNvSpPr/>
              <p:nvPr/>
            </p:nvSpPr>
            <p:spPr>
              <a:xfrm>
                <a:off x="6012160" y="3704113"/>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DA7FE05-669F-EE76-FD98-11F334B8BF3B}"/>
                  </a:ext>
                </a:extLst>
              </p:cNvPr>
              <p:cNvSpPr/>
              <p:nvPr/>
            </p:nvSpPr>
            <p:spPr>
              <a:xfrm>
                <a:off x="5340033" y="2422670"/>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Rectangle 6">
              <a:extLst>
                <a:ext uri="{FF2B5EF4-FFF2-40B4-BE49-F238E27FC236}">
                  <a16:creationId xmlns:a16="http://schemas.microsoft.com/office/drawing/2014/main" id="{41836BE8-A888-C524-1654-15C7C7860655}"/>
                </a:ext>
              </a:extLst>
            </p:cNvPr>
            <p:cNvSpPr/>
            <p:nvPr/>
          </p:nvSpPr>
          <p:spPr>
            <a:xfrm>
              <a:off x="3663907" y="980692"/>
              <a:ext cx="3054033" cy="954107"/>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Standard 4 Gun</a:t>
              </a:r>
            </a:p>
            <a:p>
              <a:r>
                <a:rPr lang="en-GB" sz="2800" dirty="0">
                  <a:solidFill>
                    <a:srgbClr val="FFFF00"/>
                  </a:solidFill>
                  <a:latin typeface="Arial" panose="020B0604020202020204" pitchFamily="34" charset="0"/>
                  <a:cs typeface="Arial" panose="020B0604020202020204" pitchFamily="34" charset="0"/>
                </a:rPr>
                <a:t>Emplacement</a:t>
              </a:r>
            </a:p>
          </p:txBody>
        </p:sp>
      </p:grpSp>
    </p:spTree>
    <p:extLst>
      <p:ext uri="{BB962C8B-B14F-4D97-AF65-F5344CB8AC3E}">
        <p14:creationId xmlns:p14="http://schemas.microsoft.com/office/powerpoint/2010/main" val="156634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E238D-3B7E-966D-2D91-77836C073DB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HAA site – Kirkby, Mersey H8</a:t>
            </a:r>
            <a:endParaRPr lang="en-US" dirty="0"/>
          </a:p>
        </p:txBody>
      </p:sp>
      <p:pic>
        <p:nvPicPr>
          <p:cNvPr id="4" name="Picture 3" descr="Black and white aerial photo of a WW2 gun emplacement">
            <a:hlinkClick r:id="rId3"/>
            <a:extLst>
              <a:ext uri="{FF2B5EF4-FFF2-40B4-BE49-F238E27FC236}">
                <a16:creationId xmlns:a16="http://schemas.microsoft.com/office/drawing/2014/main" id="{DB679D53-2226-C812-9B99-453F74ED4D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1447" y="216428"/>
            <a:ext cx="5609106" cy="7327078"/>
          </a:xfrm>
          <a:prstGeom prst="rect">
            <a:avLst/>
          </a:prstGeom>
        </p:spPr>
      </p:pic>
      <p:grpSp>
        <p:nvGrpSpPr>
          <p:cNvPr id="5" name="Group 4">
            <a:extLst>
              <a:ext uri="{FF2B5EF4-FFF2-40B4-BE49-F238E27FC236}">
                <a16:creationId xmlns:a16="http://schemas.microsoft.com/office/drawing/2014/main" id="{0C801C1E-8D94-F146-A7CA-5D7841450C8B}"/>
              </a:ext>
              <a:ext uri="{C183D7F6-B498-43B3-948B-1728B52AA6E4}">
                <adec:decorative xmlns:adec="http://schemas.microsoft.com/office/drawing/2017/decorative" val="1"/>
              </a:ext>
            </a:extLst>
          </p:cNvPr>
          <p:cNvGrpSpPr/>
          <p:nvPr/>
        </p:nvGrpSpPr>
        <p:grpSpPr>
          <a:xfrm>
            <a:off x="5518554" y="1395741"/>
            <a:ext cx="4139826" cy="3009299"/>
            <a:chOff x="3994554" y="1394774"/>
            <a:chExt cx="4139826" cy="3009299"/>
          </a:xfrm>
        </p:grpSpPr>
        <p:grpSp>
          <p:nvGrpSpPr>
            <p:cNvPr id="6" name="Group 5">
              <a:extLst>
                <a:ext uri="{FF2B5EF4-FFF2-40B4-BE49-F238E27FC236}">
                  <a16:creationId xmlns:a16="http://schemas.microsoft.com/office/drawing/2014/main" id="{65D78C83-AE42-4457-622E-A973E590323D}"/>
                </a:ext>
              </a:extLst>
            </p:cNvPr>
            <p:cNvGrpSpPr/>
            <p:nvPr/>
          </p:nvGrpSpPr>
          <p:grpSpPr>
            <a:xfrm>
              <a:off x="3994554" y="2419507"/>
              <a:ext cx="2086169" cy="1984566"/>
              <a:chOff x="3994554" y="2419507"/>
              <a:chExt cx="2086169" cy="1984566"/>
            </a:xfrm>
          </p:grpSpPr>
          <p:sp>
            <p:nvSpPr>
              <p:cNvPr id="8" name="Oval 7">
                <a:extLst>
                  <a:ext uri="{FF2B5EF4-FFF2-40B4-BE49-F238E27FC236}">
                    <a16:creationId xmlns:a16="http://schemas.microsoft.com/office/drawing/2014/main" id="{B3E6F6D9-6B50-A99F-06FD-2AAEDD8FA1FD}"/>
                  </a:ext>
                </a:extLst>
              </p:cNvPr>
              <p:cNvSpPr/>
              <p:nvPr/>
            </p:nvSpPr>
            <p:spPr>
              <a:xfrm rot="13369906">
                <a:off x="5344928" y="3485952"/>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78FD076D-5DC5-2EA7-BA7F-C388601554AB}"/>
                  </a:ext>
                </a:extLst>
              </p:cNvPr>
              <p:cNvSpPr/>
              <p:nvPr/>
            </p:nvSpPr>
            <p:spPr>
              <a:xfrm rot="13369906">
                <a:off x="5315756" y="3069182"/>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DF82089-6E0B-08C9-4E19-C97AD3B3A4C3}"/>
                  </a:ext>
                </a:extLst>
              </p:cNvPr>
              <p:cNvSpPr/>
              <p:nvPr/>
            </p:nvSpPr>
            <p:spPr>
              <a:xfrm rot="13369906">
                <a:off x="4981952" y="2820855"/>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B76BFF2-52D9-D00E-C2E4-3A5AD9FBC9BD}"/>
                  </a:ext>
                </a:extLst>
              </p:cNvPr>
              <p:cNvSpPr/>
              <p:nvPr/>
            </p:nvSpPr>
            <p:spPr>
              <a:xfrm rot="13369906">
                <a:off x="4570619" y="2923563"/>
                <a:ext cx="341847"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83D57E0-A043-E10E-8DDB-5EB2D11D1705}"/>
                  </a:ext>
                </a:extLst>
              </p:cNvPr>
              <p:cNvSpPr/>
              <p:nvPr/>
            </p:nvSpPr>
            <p:spPr>
              <a:xfrm rot="13369906">
                <a:off x="5738877" y="3274736"/>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31192FA-949F-43AC-DADD-91B174D68DA5}"/>
                  </a:ext>
                </a:extLst>
              </p:cNvPr>
              <p:cNvSpPr/>
              <p:nvPr/>
            </p:nvSpPr>
            <p:spPr>
              <a:xfrm rot="13369906">
                <a:off x="4740403" y="2419507"/>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28EB85DF-90AF-C478-AC60-8CE1926A2EE8}"/>
                  </a:ext>
                </a:extLst>
              </p:cNvPr>
              <p:cNvSpPr/>
              <p:nvPr/>
            </p:nvSpPr>
            <p:spPr>
              <a:xfrm rot="13369906">
                <a:off x="3994554" y="3002855"/>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E53623E9-5C2F-4105-565A-8898767FD2C0}"/>
                  </a:ext>
                </a:extLst>
              </p:cNvPr>
              <p:cNvSpPr/>
              <p:nvPr/>
            </p:nvSpPr>
            <p:spPr>
              <a:xfrm rot="13369906">
                <a:off x="5257316" y="4062227"/>
                <a:ext cx="341846" cy="341846"/>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TextBox 6">
              <a:extLst>
                <a:ext uri="{FF2B5EF4-FFF2-40B4-BE49-F238E27FC236}">
                  <a16:creationId xmlns:a16="http://schemas.microsoft.com/office/drawing/2014/main" id="{703E5683-4139-4E9D-C851-F93B32BC536D}"/>
                </a:ext>
              </a:extLst>
            </p:cNvPr>
            <p:cNvSpPr txBox="1"/>
            <p:nvPr/>
          </p:nvSpPr>
          <p:spPr>
            <a:xfrm>
              <a:off x="5274302" y="1394774"/>
              <a:ext cx="2860078" cy="954107"/>
            </a:xfrm>
            <a:prstGeom prst="rect">
              <a:avLst/>
            </a:prstGeom>
            <a:noFill/>
          </p:spPr>
          <p:txBody>
            <a:bodyPr wrap="none" rtlCol="0">
              <a:spAutoFit/>
            </a:bodyPr>
            <a:lstStyle/>
            <a:p>
              <a:pPr algn="ctr"/>
              <a:r>
                <a:rPr lang="en-GB" sz="2800" b="1" dirty="0">
                  <a:solidFill>
                    <a:srgbClr val="FFFF00"/>
                  </a:solidFill>
                  <a:latin typeface="Arial" panose="020B0604020202020204" pitchFamily="34" charset="0"/>
                  <a:cs typeface="Arial" panose="020B0604020202020204" pitchFamily="34" charset="0"/>
                </a:rPr>
                <a:t>Standard 8 Gun</a:t>
              </a:r>
            </a:p>
            <a:p>
              <a:pPr algn="ctr"/>
              <a:r>
                <a:rPr lang="en-GB" sz="2800" b="1" dirty="0">
                  <a:solidFill>
                    <a:srgbClr val="FFFF00"/>
                  </a:solidFill>
                  <a:latin typeface="Arial" panose="020B0604020202020204" pitchFamily="34" charset="0"/>
                  <a:cs typeface="Arial" panose="020B0604020202020204" pitchFamily="34" charset="0"/>
                </a:rPr>
                <a:t>Emplacement</a:t>
              </a:r>
            </a:p>
          </p:txBody>
        </p:sp>
      </p:grpSp>
      <p:grpSp>
        <p:nvGrpSpPr>
          <p:cNvPr id="16" name="Group 15">
            <a:extLst>
              <a:ext uri="{FF2B5EF4-FFF2-40B4-BE49-F238E27FC236}">
                <a16:creationId xmlns:a16="http://schemas.microsoft.com/office/drawing/2014/main" id="{9722AD6C-04BC-B271-FF06-26148EDD0C43}"/>
              </a:ext>
              <a:ext uri="{C183D7F6-B498-43B3-948B-1728B52AA6E4}">
                <adec:decorative xmlns:adec="http://schemas.microsoft.com/office/drawing/2017/decorative" val="1"/>
              </a:ext>
            </a:extLst>
          </p:cNvPr>
          <p:cNvGrpSpPr/>
          <p:nvPr/>
        </p:nvGrpSpPr>
        <p:grpSpPr>
          <a:xfrm>
            <a:off x="2639616" y="1819134"/>
            <a:ext cx="4519640" cy="4573381"/>
            <a:chOff x="1115616" y="1818167"/>
            <a:chExt cx="4519640" cy="4573381"/>
          </a:xfrm>
        </p:grpSpPr>
        <p:sp>
          <p:nvSpPr>
            <p:cNvPr id="17" name="Freeform 16">
              <a:extLst>
                <a:ext uri="{FF2B5EF4-FFF2-40B4-BE49-F238E27FC236}">
                  <a16:creationId xmlns:a16="http://schemas.microsoft.com/office/drawing/2014/main" id="{99B962DD-2649-6887-A499-8BB1885A79EF}"/>
                </a:ext>
              </a:extLst>
            </p:cNvPr>
            <p:cNvSpPr/>
            <p:nvPr/>
          </p:nvSpPr>
          <p:spPr>
            <a:xfrm>
              <a:off x="1318437" y="1818167"/>
              <a:ext cx="4316819" cy="3880884"/>
            </a:xfrm>
            <a:custGeom>
              <a:avLst/>
              <a:gdLst>
                <a:gd name="connsiteX0" fmla="*/ 1935126 w 4316819"/>
                <a:gd name="connsiteY0" fmla="*/ 627321 h 3880884"/>
                <a:gd name="connsiteX1" fmla="*/ 1509823 w 4316819"/>
                <a:gd name="connsiteY1" fmla="*/ 0 h 3880884"/>
                <a:gd name="connsiteX2" fmla="*/ 74428 w 4316819"/>
                <a:gd name="connsiteY2" fmla="*/ 818707 h 3880884"/>
                <a:gd name="connsiteX3" fmla="*/ 0 w 4316819"/>
                <a:gd name="connsiteY3" fmla="*/ 935666 h 3880884"/>
                <a:gd name="connsiteX4" fmla="*/ 648586 w 4316819"/>
                <a:gd name="connsiteY4" fmla="*/ 1701210 h 3880884"/>
                <a:gd name="connsiteX5" fmla="*/ 1265275 w 4316819"/>
                <a:gd name="connsiteY5" fmla="*/ 2169042 h 3880884"/>
                <a:gd name="connsiteX6" fmla="*/ 2838893 w 4316819"/>
                <a:gd name="connsiteY6" fmla="*/ 3498112 h 3880884"/>
                <a:gd name="connsiteX7" fmla="*/ 3253563 w 4316819"/>
                <a:gd name="connsiteY7" fmla="*/ 3880884 h 3880884"/>
                <a:gd name="connsiteX8" fmla="*/ 4316819 w 4316819"/>
                <a:gd name="connsiteY8" fmla="*/ 2977117 h 3880884"/>
                <a:gd name="connsiteX9" fmla="*/ 4040372 w 4316819"/>
                <a:gd name="connsiteY9" fmla="*/ 2775098 h 3880884"/>
                <a:gd name="connsiteX10" fmla="*/ 3551275 w 4316819"/>
                <a:gd name="connsiteY10" fmla="*/ 3264196 h 3880884"/>
                <a:gd name="connsiteX11" fmla="*/ 1339703 w 4316819"/>
                <a:gd name="connsiteY11" fmla="*/ 946298 h 3880884"/>
                <a:gd name="connsiteX12" fmla="*/ 1935126 w 4316819"/>
                <a:gd name="connsiteY12" fmla="*/ 627321 h 3880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16819" h="3880884">
                  <a:moveTo>
                    <a:pt x="1935126" y="627321"/>
                  </a:moveTo>
                  <a:lnTo>
                    <a:pt x="1509823" y="0"/>
                  </a:lnTo>
                  <a:lnTo>
                    <a:pt x="74428" y="818707"/>
                  </a:lnTo>
                  <a:lnTo>
                    <a:pt x="0" y="935666"/>
                  </a:lnTo>
                  <a:lnTo>
                    <a:pt x="648586" y="1701210"/>
                  </a:lnTo>
                  <a:lnTo>
                    <a:pt x="1265275" y="2169042"/>
                  </a:lnTo>
                  <a:lnTo>
                    <a:pt x="2838893" y="3498112"/>
                  </a:lnTo>
                  <a:lnTo>
                    <a:pt x="3253563" y="3880884"/>
                  </a:lnTo>
                  <a:lnTo>
                    <a:pt x="4316819" y="2977117"/>
                  </a:lnTo>
                  <a:lnTo>
                    <a:pt x="4040372" y="2775098"/>
                  </a:lnTo>
                  <a:lnTo>
                    <a:pt x="3551275" y="3264196"/>
                  </a:lnTo>
                  <a:lnTo>
                    <a:pt x="1339703" y="946298"/>
                  </a:lnTo>
                  <a:lnTo>
                    <a:pt x="1935126" y="627321"/>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EB4D3D07-1667-130C-1504-546123C933C2}"/>
                </a:ext>
              </a:extLst>
            </p:cNvPr>
            <p:cNvSpPr txBox="1"/>
            <p:nvPr/>
          </p:nvSpPr>
          <p:spPr>
            <a:xfrm>
              <a:off x="1115616" y="5006553"/>
              <a:ext cx="2204207" cy="1384995"/>
            </a:xfrm>
            <a:prstGeom prst="rect">
              <a:avLst/>
            </a:prstGeom>
            <a:noFill/>
          </p:spPr>
          <p:txBody>
            <a:bodyPr wrap="square" rtlCol="0">
              <a:spAutoFit/>
            </a:bodyPr>
            <a:lstStyle/>
            <a:p>
              <a:r>
                <a:rPr lang="en-GB" sz="2800" b="1" dirty="0">
                  <a:solidFill>
                    <a:srgbClr val="FFFF00"/>
                  </a:solidFill>
                  <a:latin typeface="Arial" panose="020B0604020202020204" pitchFamily="34" charset="0"/>
                  <a:cs typeface="Arial" panose="020B0604020202020204" pitchFamily="34" charset="0"/>
                </a:rPr>
                <a:t>Additional operational buildings</a:t>
              </a:r>
            </a:p>
          </p:txBody>
        </p:sp>
      </p:grpSp>
    </p:spTree>
    <p:extLst>
      <p:ext uri="{BB962C8B-B14F-4D97-AF65-F5344CB8AC3E}">
        <p14:creationId xmlns:p14="http://schemas.microsoft.com/office/powerpoint/2010/main" val="302012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 Rocket Anti-aircraft sites (ZAA)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50 ZAA battery sites are known to have been constructed in World War II. The ZAA rocket battery and control buildings were part of a sophisticated system aimed at diverting hostile air attacks away from city centre or military targets, whilst at the same time drawing enemy bombers to within range of other anti-aircraft fire. </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They were often used in conjunction with lighting decoys. The lighting decoys, known as QL sites, attempted to simulate city lights, black-out conditions and included devices to mimic the flickering lights of railway marshalling yards as seen from the air. If the decoy was considered to have been successful in attracting aircraft then pre-prepared fires (known as Starfish or QF sites) were electrically ignited to create the illusion of targets having been set alight and convince the German bombers that they had been successful!</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9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276350"/>
            <a:ext cx="10599146" cy="26479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 Rocket Anti-aircraft sites (ZAA)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15240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rockets were laid out in a grid pattern (often 8x8 or 64 rockets). Each rocket was mounted on to a concrete base and could be rotated/pointed according to the required direction. Once loaded each rocket could only be fired once. The aim being to fire all the rockets at once.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9389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A2341-B25A-7F79-B3C5-7AAB8E5BC8B5}"/>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ZAA site – Radcliffe Park, Salford (ZH1)</a:t>
            </a:r>
            <a:endParaRPr lang="en-US" dirty="0"/>
          </a:p>
        </p:txBody>
      </p:sp>
      <p:pic>
        <p:nvPicPr>
          <p:cNvPr id="4" name="Picture 3" descr="Black and white aerial photo of a WW2 anti-aircraft rocket site">
            <a:hlinkClick r:id="rId3"/>
            <a:extLst>
              <a:ext uri="{FF2B5EF4-FFF2-40B4-BE49-F238E27FC236}">
                <a16:creationId xmlns:a16="http://schemas.microsoft.com/office/drawing/2014/main" id="{CCC49A9C-3518-9B30-ADA6-F0CFD6CC3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892"/>
          <a:stretch/>
        </p:blipFill>
        <p:spPr>
          <a:xfrm rot="5400000">
            <a:off x="3169882" y="569623"/>
            <a:ext cx="5371223" cy="6475278"/>
          </a:xfrm>
          <a:prstGeom prst="rect">
            <a:avLst/>
          </a:prstGeom>
        </p:spPr>
      </p:pic>
      <p:sp>
        <p:nvSpPr>
          <p:cNvPr id="5" name="Freeform 4">
            <a:extLst>
              <a:ext uri="{FF2B5EF4-FFF2-40B4-BE49-F238E27FC236}">
                <a16:creationId xmlns:a16="http://schemas.microsoft.com/office/drawing/2014/main" id="{2EC9DE6B-F79A-DEF8-713E-79B6E7B05D62}"/>
              </a:ext>
              <a:ext uri="{C183D7F6-B498-43B3-948B-1728B52AA6E4}">
                <adec:decorative xmlns:adec="http://schemas.microsoft.com/office/drawing/2017/decorative" val="1"/>
              </a:ext>
            </a:extLst>
          </p:cNvPr>
          <p:cNvSpPr/>
          <p:nvPr/>
        </p:nvSpPr>
        <p:spPr>
          <a:xfrm>
            <a:off x="4113685" y="2695815"/>
            <a:ext cx="2968435" cy="2862129"/>
          </a:xfrm>
          <a:custGeom>
            <a:avLst/>
            <a:gdLst>
              <a:gd name="connsiteX0" fmla="*/ 2553418 w 3131388"/>
              <a:gd name="connsiteY0" fmla="*/ 25880 h 3019246"/>
              <a:gd name="connsiteX1" fmla="*/ 3131388 w 3131388"/>
              <a:gd name="connsiteY1" fmla="*/ 2562046 h 3019246"/>
              <a:gd name="connsiteX2" fmla="*/ 655607 w 3131388"/>
              <a:gd name="connsiteY2" fmla="*/ 3019246 h 3019246"/>
              <a:gd name="connsiteX3" fmla="*/ 224286 w 3131388"/>
              <a:gd name="connsiteY3" fmla="*/ 1811548 h 3019246"/>
              <a:gd name="connsiteX4" fmla="*/ 0 w 3131388"/>
              <a:gd name="connsiteY4" fmla="*/ 491706 h 3019246"/>
              <a:gd name="connsiteX5" fmla="*/ 2622430 w 3131388"/>
              <a:gd name="connsiteY5" fmla="*/ 0 h 3019246"/>
              <a:gd name="connsiteX6" fmla="*/ 2553418 w 3131388"/>
              <a:gd name="connsiteY6" fmla="*/ 25880 h 30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1388" h="3019246">
                <a:moveTo>
                  <a:pt x="2553418" y="25880"/>
                </a:moveTo>
                <a:lnTo>
                  <a:pt x="3131388" y="2562046"/>
                </a:lnTo>
                <a:lnTo>
                  <a:pt x="655607" y="3019246"/>
                </a:lnTo>
                <a:lnTo>
                  <a:pt x="224286" y="1811548"/>
                </a:lnTo>
                <a:lnTo>
                  <a:pt x="0" y="491706"/>
                </a:lnTo>
                <a:lnTo>
                  <a:pt x="2622430" y="0"/>
                </a:lnTo>
                <a:lnTo>
                  <a:pt x="2553418" y="2588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004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5A10-7587-3A86-8F95-C575E911738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ZAA site – Gillingham, Kent </a:t>
            </a:r>
            <a:r>
              <a:rPr lang="en-GB" sz="3200" dirty="0">
                <a:solidFill>
                  <a:schemeClr val="bg1"/>
                </a:solidFill>
                <a:latin typeface="Arial" panose="020B0604020202020204" pitchFamily="34" charset="0"/>
                <a:cs typeface="Arial" panose="020B0604020202020204" pitchFamily="34" charset="0"/>
              </a:rPr>
              <a:t>1</a:t>
            </a:r>
            <a:endParaRPr lang="en-US" dirty="0">
              <a:solidFill>
                <a:schemeClr val="bg1"/>
              </a:solidFill>
            </a:endParaRPr>
          </a:p>
        </p:txBody>
      </p:sp>
      <p:pic>
        <p:nvPicPr>
          <p:cNvPr id="4" name="Picture 3" descr="Black and white aerial photo of an anti-aircraft site">
            <a:hlinkClick r:id="rId3"/>
            <a:extLst>
              <a:ext uri="{FF2B5EF4-FFF2-40B4-BE49-F238E27FC236}">
                <a16:creationId xmlns:a16="http://schemas.microsoft.com/office/drawing/2014/main" id="{B7EE87B4-0BD4-5E0F-7890-4F76F962A7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7" r="19743" b="5114"/>
          <a:stretch/>
        </p:blipFill>
        <p:spPr>
          <a:xfrm rot="16200000">
            <a:off x="3384518" y="264502"/>
            <a:ext cx="5422964" cy="7044791"/>
          </a:xfrm>
          <a:prstGeom prst="rect">
            <a:avLst/>
          </a:prstGeom>
        </p:spPr>
      </p:pic>
      <p:sp>
        <p:nvSpPr>
          <p:cNvPr id="5" name="Freeform 4">
            <a:extLst>
              <a:ext uri="{FF2B5EF4-FFF2-40B4-BE49-F238E27FC236}">
                <a16:creationId xmlns:a16="http://schemas.microsoft.com/office/drawing/2014/main" id="{3666AE01-8A6D-A555-9035-C196F341504E}"/>
              </a:ext>
              <a:ext uri="{C183D7F6-B498-43B3-948B-1728B52AA6E4}">
                <adec:decorative xmlns:adec="http://schemas.microsoft.com/office/drawing/2017/decorative" val="1"/>
              </a:ext>
            </a:extLst>
          </p:cNvPr>
          <p:cNvSpPr/>
          <p:nvPr/>
        </p:nvSpPr>
        <p:spPr>
          <a:xfrm>
            <a:off x="3945207" y="2632449"/>
            <a:ext cx="3618202" cy="3370226"/>
          </a:xfrm>
          <a:custGeom>
            <a:avLst/>
            <a:gdLst>
              <a:gd name="connsiteX0" fmla="*/ 2113808 w 3811979"/>
              <a:gd name="connsiteY0" fmla="*/ 83127 h 3550722"/>
              <a:gd name="connsiteX1" fmla="*/ 0 w 3811979"/>
              <a:gd name="connsiteY1" fmla="*/ 1520041 h 3550722"/>
              <a:gd name="connsiteX2" fmla="*/ 1698171 w 3811979"/>
              <a:gd name="connsiteY2" fmla="*/ 3550722 h 3550722"/>
              <a:gd name="connsiteX3" fmla="*/ 3811979 w 3811979"/>
              <a:gd name="connsiteY3" fmla="*/ 2030680 h 3550722"/>
              <a:gd name="connsiteX4" fmla="*/ 2280062 w 3811979"/>
              <a:gd name="connsiteY4" fmla="*/ 0 h 3550722"/>
              <a:gd name="connsiteX5" fmla="*/ 2113808 w 3811979"/>
              <a:gd name="connsiteY5" fmla="*/ 83127 h 355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1979" h="3550722">
                <a:moveTo>
                  <a:pt x="2113808" y="83127"/>
                </a:moveTo>
                <a:lnTo>
                  <a:pt x="0" y="1520041"/>
                </a:lnTo>
                <a:lnTo>
                  <a:pt x="1698171" y="3550722"/>
                </a:lnTo>
                <a:lnTo>
                  <a:pt x="3811979" y="2030680"/>
                </a:lnTo>
                <a:lnTo>
                  <a:pt x="2280062" y="0"/>
                </a:lnTo>
                <a:lnTo>
                  <a:pt x="2113808" y="83127"/>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430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003D5-310A-6A1F-78AC-C7480CD0293A}"/>
              </a:ext>
            </a:extLst>
          </p:cNvPr>
          <p:cNvSpPr>
            <a:spLocks noGrp="1"/>
          </p:cNvSpPr>
          <p:nvPr>
            <p:ph type="title"/>
          </p:nvPr>
        </p:nvSpPr>
        <p:spPr/>
        <p:txBody>
          <a:bodyPr>
            <a:normAutofit/>
          </a:bodyPr>
          <a:lstStyle/>
          <a:p>
            <a:r>
              <a:rPr lang="en-GB" dirty="0"/>
              <a:t>Using Aerial Photographs</a:t>
            </a:r>
          </a:p>
        </p:txBody>
      </p:sp>
      <p:pic>
        <p:nvPicPr>
          <p:cNvPr id="18" name="Picture Placeholder 17" descr="A person looking at an aerial photo and maps.">
            <a:extLst>
              <a:ext uri="{FF2B5EF4-FFF2-40B4-BE49-F238E27FC236}">
                <a16:creationId xmlns:a16="http://schemas.microsoft.com/office/drawing/2014/main" id="{D81B1038-88E2-44DC-4410-B1EF36D408F4}"/>
              </a:ext>
            </a:extLst>
          </p:cNvPr>
          <p:cNvPicPr>
            <a:picLocks noGrp="1" noChangeAspect="1"/>
          </p:cNvPicPr>
          <p:nvPr>
            <p:ph type="pic" sz="quarter" idx="12"/>
          </p:nvPr>
        </p:nvPicPr>
        <p:blipFill>
          <a:blip r:embed="rId3"/>
          <a:srcRect t="49" b="49"/>
          <a:stretch>
            <a:fillRect/>
          </a:stretch>
        </p:blipFill>
        <p:spPr/>
      </p:pic>
      <p:sp>
        <p:nvSpPr>
          <p:cNvPr id="13" name="Text Placeholder 12">
            <a:extLst>
              <a:ext uri="{FF2B5EF4-FFF2-40B4-BE49-F238E27FC236}">
                <a16:creationId xmlns:a16="http://schemas.microsoft.com/office/drawing/2014/main" id="{83DD57BA-E070-B1DC-BB25-B3B8BEE8E9C5}"/>
              </a:ext>
            </a:extLst>
          </p:cNvPr>
          <p:cNvSpPr>
            <a:spLocks noGrp="1"/>
          </p:cNvSpPr>
          <p:nvPr>
            <p:ph type="body" sz="half" idx="16"/>
          </p:nvPr>
        </p:nvSpPr>
        <p:spPr/>
        <p:txBody>
          <a:bodyPr/>
          <a:lstStyle/>
          <a:p>
            <a:r>
              <a:rPr lang="en-GB" dirty="0"/>
              <a:t>You can find additional information about using aerial photographs as part of our free </a:t>
            </a:r>
            <a:r>
              <a:rPr lang="en-GB" dirty="0">
                <a:solidFill>
                  <a:schemeClr val="tx1"/>
                </a:solidFill>
                <a:hlinkClick r:id="rId4">
                  <a:extLst>
                    <a:ext uri="{A12FA001-AC4F-418D-AE19-62706E023703}">
                      <ahyp:hlinkClr xmlns:ahyp="http://schemas.microsoft.com/office/drawing/2018/hyperlinkcolor" val="tx"/>
                    </a:ext>
                  </a:extLst>
                </a:hlinkClick>
              </a:rPr>
              <a:t>Starting a local study</a:t>
            </a:r>
            <a:r>
              <a:rPr lang="en-GB" dirty="0">
                <a:solidFill>
                  <a:schemeClr val="tx1"/>
                </a:solidFill>
              </a:rPr>
              <a:t> </a:t>
            </a:r>
            <a:r>
              <a:rPr lang="en-GB" dirty="0"/>
              <a:t>online interactive course.</a:t>
            </a:r>
          </a:p>
        </p:txBody>
      </p:sp>
      <p:sp>
        <p:nvSpPr>
          <p:cNvPr id="12" name="Text Placeholder 11">
            <a:extLst>
              <a:ext uri="{FF2B5EF4-FFF2-40B4-BE49-F238E27FC236}">
                <a16:creationId xmlns:a16="http://schemas.microsoft.com/office/drawing/2014/main" id="{69EC90E4-8248-441C-1F96-58F4532CDDD9}"/>
              </a:ext>
            </a:extLst>
          </p:cNvPr>
          <p:cNvSpPr>
            <a:spLocks noGrp="1"/>
          </p:cNvSpPr>
          <p:nvPr>
            <p:ph type="body" sz="half" idx="15"/>
          </p:nvPr>
        </p:nvSpPr>
        <p:spPr/>
        <p:txBody>
          <a:bodyPr/>
          <a:lstStyle/>
          <a:p>
            <a:r>
              <a:rPr lang="en-GB" dirty="0"/>
              <a:t>Watch </a:t>
            </a:r>
            <a:r>
              <a:rPr lang="en-GB" dirty="0">
                <a:solidFill>
                  <a:schemeClr val="tx1"/>
                </a:solidFill>
              </a:rPr>
              <a:t>our </a:t>
            </a:r>
            <a:r>
              <a:rPr lang="en-GB" dirty="0">
                <a:solidFill>
                  <a:schemeClr val="tx1"/>
                </a:solidFill>
                <a:hlinkClick r:id="rId5">
                  <a:extLst>
                    <a:ext uri="{A12FA001-AC4F-418D-AE19-62706E023703}">
                      <ahyp:hlinkClr xmlns:ahyp="http://schemas.microsoft.com/office/drawing/2018/hyperlinkcolor" val="tx"/>
                    </a:ext>
                  </a:extLst>
                </a:hlinkClick>
              </a:rPr>
              <a:t>Using Aerial Photos and Maps </a:t>
            </a:r>
            <a:r>
              <a:rPr lang="en-GB" dirty="0"/>
              <a:t>video to help you to get the most out of any aerial photographs you might use with your students.</a:t>
            </a:r>
          </a:p>
        </p:txBody>
      </p:sp>
      <p:pic>
        <p:nvPicPr>
          <p:cNvPr id="20" name="Picture Placeholder 19" descr="A screenshot of a website">
            <a:extLst>
              <a:ext uri="{FF2B5EF4-FFF2-40B4-BE49-F238E27FC236}">
                <a16:creationId xmlns:a16="http://schemas.microsoft.com/office/drawing/2014/main" id="{7EFA6095-6BD0-97B9-D20E-0FF4A8704B3F}"/>
              </a:ext>
            </a:extLst>
          </p:cNvPr>
          <p:cNvPicPr>
            <a:picLocks noGrp="1" noChangeAspect="1"/>
          </p:cNvPicPr>
          <p:nvPr>
            <p:ph type="pic" sz="quarter" idx="17"/>
          </p:nvPr>
        </p:nvPicPr>
        <p:blipFill rotWithShape="1">
          <a:blip r:embed="rId6"/>
          <a:srcRect l="402" r="7433"/>
          <a:stretch/>
        </p:blipFill>
        <p:spPr>
          <a:xfrm>
            <a:off x="7480706" y="1386419"/>
            <a:ext cx="3775513" cy="4085161"/>
          </a:xfrm>
        </p:spPr>
      </p:pic>
      <p:sp>
        <p:nvSpPr>
          <p:cNvPr id="15" name="Picture Placeholder 14">
            <a:extLst>
              <a:ext uri="{FF2B5EF4-FFF2-40B4-BE49-F238E27FC236}">
                <a16:creationId xmlns:a16="http://schemas.microsoft.com/office/drawing/2014/main" id="{E2673DE9-FDC6-C9C7-8BFA-91D0D6C4DDA6}"/>
              </a:ext>
              <a:ext uri="{C183D7F6-B498-43B3-948B-1728B52AA6E4}">
                <adec:decorative xmlns:adec="http://schemas.microsoft.com/office/drawing/2017/decorative" val="1"/>
              </a:ext>
            </a:extLst>
          </p:cNvPr>
          <p:cNvSpPr>
            <a:spLocks noGrp="1"/>
          </p:cNvSpPr>
          <p:nvPr>
            <p:ph type="pic" sz="quarter" idx="18"/>
          </p:nvPr>
        </p:nvSpPr>
        <p:spPr/>
      </p:sp>
      <p:sp>
        <p:nvSpPr>
          <p:cNvPr id="16" name="Picture Placeholder 15">
            <a:extLst>
              <a:ext uri="{FF2B5EF4-FFF2-40B4-BE49-F238E27FC236}">
                <a16:creationId xmlns:a16="http://schemas.microsoft.com/office/drawing/2014/main" id="{97ADA90F-6233-6138-7570-B37728333059}"/>
              </a:ext>
              <a:ext uri="{C183D7F6-B498-43B3-948B-1728B52AA6E4}">
                <adec:decorative xmlns:adec="http://schemas.microsoft.com/office/drawing/2017/decorative" val="1"/>
              </a:ext>
            </a:extLst>
          </p:cNvPr>
          <p:cNvSpPr>
            <a:spLocks noGrp="1"/>
          </p:cNvSpPr>
          <p:nvPr>
            <p:ph type="pic" sz="quarter" idx="19"/>
          </p:nvPr>
        </p:nvSpPr>
        <p:spPr/>
      </p:sp>
    </p:spTree>
    <p:extLst>
      <p:ext uri="{BB962C8B-B14F-4D97-AF65-F5344CB8AC3E}">
        <p14:creationId xmlns:p14="http://schemas.microsoft.com/office/powerpoint/2010/main" val="1714173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D3B1-C30C-E657-460D-879CB844BD5D}"/>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ZAA site – Gillingham, Kent </a:t>
            </a:r>
            <a:r>
              <a:rPr lang="en-GB" sz="3200" dirty="0">
                <a:solidFill>
                  <a:schemeClr val="bg1"/>
                </a:solidFill>
                <a:latin typeface="Arial" panose="020B0604020202020204" pitchFamily="34" charset="0"/>
                <a:cs typeface="Arial" panose="020B0604020202020204" pitchFamily="34" charset="0"/>
              </a:rPr>
              <a:t>2</a:t>
            </a:r>
            <a:endParaRPr lang="en-US" dirty="0"/>
          </a:p>
        </p:txBody>
      </p:sp>
      <p:pic>
        <p:nvPicPr>
          <p:cNvPr id="4" name="Picture 3" descr="Black and white aerial photo of an anti-aircraft site">
            <a:extLst>
              <a:ext uri="{FF2B5EF4-FFF2-40B4-BE49-F238E27FC236}">
                <a16:creationId xmlns:a16="http://schemas.microsoft.com/office/drawing/2014/main" id="{71396343-1941-1805-25D7-506485406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51" r="1205" b="16445"/>
          <a:stretch/>
        </p:blipFill>
        <p:spPr>
          <a:xfrm>
            <a:off x="1584016" y="1075414"/>
            <a:ext cx="9023968" cy="5373216"/>
          </a:xfrm>
          <a:prstGeom prst="rect">
            <a:avLst/>
          </a:prstGeom>
        </p:spPr>
      </p:pic>
    </p:spTree>
    <p:extLst>
      <p:ext uri="{BB962C8B-B14F-4D97-AF65-F5344CB8AC3E}">
        <p14:creationId xmlns:p14="http://schemas.microsoft.com/office/powerpoint/2010/main" val="38557735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Light (LAA) &amp; mobile Anti-aircraft sites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Light Anti-aircraft (LAA) sites used a range of weapons in defence against lower flying aircraft. They had a particularly wide distribution around the south and east coasts and close to cities, industrial and military targets, such as airfields.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Of all the gun sites, these were the least substantial and have left behind the least remains. Nearly 1,250 LAA gun sites are recorded as having been built during World War II.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Around 50 of these have some remains surviving, though at only around 40 sites are these thought sufficient to provide an understanding of their original form and function. Surviving examples are therefore sufficiently rare to suggest that all 40 examples are of national importance.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3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Light (LAA) &amp; mobile Anti-aircraft sites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32004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Mobile anti-aircraft sites were mostly associated with Operation Diver. This was Anti-aircraft Command’s attempt to defeat the V1 flying-bomb, the first of Nazi Germany’s ‘retribution’ weapons, whose attacks dominated the home front in the final year of the Second World War.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Beginning in the week of D-Day, the flying bomb battle lasted for nine months. In that time the men and women of AA Command became a massed, mobile army, shifting a vast carpet of guns to meet the V1’s changing lines of attack. Along with the RAF’s fighter aircraft and the larger air defence system, their mission was to prevent a single flying bomb from reaching London, or any other British city. </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892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22EE-3634-F4F9-8F0A-5BB8768110B5}"/>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Mobile Anti-aircraft site – Wye, Kent </a:t>
            </a:r>
            <a:r>
              <a:rPr lang="en-GB" dirty="0">
                <a:solidFill>
                  <a:schemeClr val="bg1"/>
                </a:solidFill>
              </a:rPr>
              <a:t>1</a:t>
            </a:r>
            <a:endParaRPr lang="en-US" dirty="0"/>
          </a:p>
        </p:txBody>
      </p:sp>
      <p:sp>
        <p:nvSpPr>
          <p:cNvPr id="12" name="TextBox 11">
            <a:extLst>
              <a:ext uri="{FF2B5EF4-FFF2-40B4-BE49-F238E27FC236}">
                <a16:creationId xmlns:a16="http://schemas.microsoft.com/office/drawing/2014/main" id="{C61748E8-82AB-F7C0-20ED-97A802D65FAC}"/>
              </a:ext>
            </a:extLst>
          </p:cNvPr>
          <p:cNvSpPr txBox="1"/>
          <p:nvPr/>
        </p:nvSpPr>
        <p:spPr>
          <a:xfrm>
            <a:off x="443515" y="2126133"/>
            <a:ext cx="2661191" cy="1477328"/>
          </a:xfrm>
          <a:prstGeom prst="rect">
            <a:avLst/>
          </a:prstGeom>
          <a:noFill/>
        </p:spPr>
        <p:txBody>
          <a:bodyPr wrap="square" rtlCol="0">
            <a:spAutoFit/>
          </a:bodyPr>
          <a:lstStyle/>
          <a:p>
            <a:r>
              <a:rPr lang="en-GB" dirty="0"/>
              <a:t>Despite being mobile and only temporarily on a site they still used the ‘standard’ 4 gun emplacement layout.</a:t>
            </a:r>
          </a:p>
        </p:txBody>
      </p:sp>
      <p:pic>
        <p:nvPicPr>
          <p:cNvPr id="5" name="Picture 4" descr="Black and white aerial photo of a mobile anti-aircraft site">
            <a:extLst>
              <a:ext uri="{FF2B5EF4-FFF2-40B4-BE49-F238E27FC236}">
                <a16:creationId xmlns:a16="http://schemas.microsoft.com/office/drawing/2014/main" id="{7B9E7EB7-B24A-2733-1CC1-CBD48212F3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3" t="9304" r="33702" b="2293"/>
          <a:stretch/>
        </p:blipFill>
        <p:spPr>
          <a:xfrm>
            <a:off x="3575463" y="1192372"/>
            <a:ext cx="7778337" cy="5429904"/>
          </a:xfrm>
          <a:prstGeom prst="rect">
            <a:avLst/>
          </a:prstGeom>
        </p:spPr>
      </p:pic>
      <p:grpSp>
        <p:nvGrpSpPr>
          <p:cNvPr id="11" name="Group 10">
            <a:extLst>
              <a:ext uri="{FF2B5EF4-FFF2-40B4-BE49-F238E27FC236}">
                <a16:creationId xmlns:a16="http://schemas.microsoft.com/office/drawing/2014/main" id="{E32A5E77-C4AF-9ADF-713B-5945FB77725C}"/>
              </a:ext>
              <a:ext uri="{C183D7F6-B498-43B3-948B-1728B52AA6E4}">
                <adec:decorative xmlns:adec="http://schemas.microsoft.com/office/drawing/2017/decorative" val="1"/>
              </a:ext>
            </a:extLst>
          </p:cNvPr>
          <p:cNvGrpSpPr/>
          <p:nvPr/>
        </p:nvGrpSpPr>
        <p:grpSpPr>
          <a:xfrm>
            <a:off x="3677093" y="1259331"/>
            <a:ext cx="5581713" cy="4281049"/>
            <a:chOff x="3677093" y="1259331"/>
            <a:chExt cx="5581713" cy="4281049"/>
          </a:xfrm>
        </p:grpSpPr>
        <p:sp>
          <p:nvSpPr>
            <p:cNvPr id="7" name="Oval 6">
              <a:extLst>
                <a:ext uri="{FF2B5EF4-FFF2-40B4-BE49-F238E27FC236}">
                  <a16:creationId xmlns:a16="http://schemas.microsoft.com/office/drawing/2014/main" id="{1C73D65B-415D-BC2D-DBD2-53ECF9DF71BE}"/>
                </a:ext>
              </a:extLst>
            </p:cNvPr>
            <p:cNvSpPr/>
            <p:nvPr/>
          </p:nvSpPr>
          <p:spPr>
            <a:xfrm rot="9683954">
              <a:off x="7218136" y="2490058"/>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2AF3291-850D-5481-DE55-48545DBE1088}"/>
                </a:ext>
              </a:extLst>
            </p:cNvPr>
            <p:cNvSpPr/>
            <p:nvPr/>
          </p:nvSpPr>
          <p:spPr>
            <a:xfrm rot="9590727">
              <a:off x="5006647" y="3503897"/>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717E5D3-2FE0-7C0D-A42A-34EC8CDD38AB}"/>
                </a:ext>
              </a:extLst>
            </p:cNvPr>
            <p:cNvSpPr/>
            <p:nvPr/>
          </p:nvSpPr>
          <p:spPr>
            <a:xfrm rot="9691743">
              <a:off x="5000314" y="4505935"/>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4253762-F3B0-DB38-BFB0-5B8DC4EEF0E4}"/>
                </a:ext>
              </a:extLst>
            </p:cNvPr>
            <p:cNvSpPr/>
            <p:nvPr/>
          </p:nvSpPr>
          <p:spPr>
            <a:xfrm rot="9906148">
              <a:off x="7890654" y="4604276"/>
              <a:ext cx="1368152" cy="93610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1FFFFAC-3486-CC22-DE0C-12A3219A896A}"/>
                </a:ext>
              </a:extLst>
            </p:cNvPr>
            <p:cNvSpPr/>
            <p:nvPr/>
          </p:nvSpPr>
          <p:spPr>
            <a:xfrm>
              <a:off x="3677093" y="1259331"/>
              <a:ext cx="3054033" cy="954107"/>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Standard 4 Gun</a:t>
              </a:r>
            </a:p>
            <a:p>
              <a:r>
                <a:rPr lang="en-GB" sz="2800" dirty="0">
                  <a:solidFill>
                    <a:srgbClr val="FFFF00"/>
                  </a:solidFill>
                  <a:latin typeface="Arial" panose="020B0604020202020204" pitchFamily="34" charset="0"/>
                  <a:cs typeface="Arial" panose="020B0604020202020204" pitchFamily="34" charset="0"/>
                </a:rPr>
                <a:t>Emplacement</a:t>
              </a:r>
            </a:p>
          </p:txBody>
        </p:sp>
      </p:grpSp>
    </p:spTree>
    <p:extLst>
      <p:ext uri="{BB962C8B-B14F-4D97-AF65-F5344CB8AC3E}">
        <p14:creationId xmlns:p14="http://schemas.microsoft.com/office/powerpoint/2010/main" val="148962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31EB8-C584-67F9-E930-0B26D212E6C2}"/>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Mobile Anti-Aircraft site – Wye, Kent </a:t>
            </a:r>
            <a:r>
              <a:rPr lang="en-GB" dirty="0">
                <a:solidFill>
                  <a:schemeClr val="bg1"/>
                </a:solidFill>
              </a:rPr>
              <a:t>2</a:t>
            </a:r>
            <a:endParaRPr lang="en-US" dirty="0"/>
          </a:p>
        </p:txBody>
      </p:sp>
      <p:pic>
        <p:nvPicPr>
          <p:cNvPr id="4" name="Picture 3" descr="Black and white aerial photo of a mobile anti-aircraft site">
            <a:extLst>
              <a:ext uri="{FF2B5EF4-FFF2-40B4-BE49-F238E27FC236}">
                <a16:creationId xmlns:a16="http://schemas.microsoft.com/office/drawing/2014/main" id="{0AFF5E2D-F432-5FFA-ECA3-DDBC00ACB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51" t="43736" r="46975" b="12955"/>
          <a:stretch/>
        </p:blipFill>
        <p:spPr>
          <a:xfrm>
            <a:off x="1300331" y="1314451"/>
            <a:ext cx="9110323" cy="5026384"/>
          </a:xfrm>
          <a:prstGeom prst="rect">
            <a:avLst/>
          </a:prstGeom>
        </p:spPr>
      </p:pic>
      <p:sp>
        <p:nvSpPr>
          <p:cNvPr id="3" name="Oval 2">
            <a:extLst>
              <a:ext uri="{FF2B5EF4-FFF2-40B4-BE49-F238E27FC236}">
                <a16:creationId xmlns:a16="http://schemas.microsoft.com/office/drawing/2014/main" id="{6C60C2BB-2975-BF03-B9A0-192A72731C00}"/>
              </a:ext>
              <a:ext uri="{C183D7F6-B498-43B3-948B-1728B52AA6E4}">
                <adec:decorative xmlns:adec="http://schemas.microsoft.com/office/drawing/2017/decorative" val="1"/>
              </a:ext>
            </a:extLst>
          </p:cNvPr>
          <p:cNvSpPr/>
          <p:nvPr/>
        </p:nvSpPr>
        <p:spPr>
          <a:xfrm>
            <a:off x="9229060" y="1828800"/>
            <a:ext cx="1031359" cy="637953"/>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1824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Anti-glider (landing) trenches</a:t>
            </a: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increased use of aircraft during the Second World War not only increased the threat from bombing, but also of invasion.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Therefore open areas were considered vulnerable to invasion from the air: a landing by paratroopers, glider-borne troops or powered aircraft which could land and take off again. Any open area with a straight length of 500 yards (460 m) or more within five miles (8 km) of the coast or an airfield was considered vulnerable.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Anti-invasion defences were therefore built in vast numbers. One of the main types being zig-zag trenches dug into open areas to prevent aircraft from landing or taking off. They also made the landing of paratroopers potentially more hazardous.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 some areas concrete or wooden posts, even old cars, were used to create obstacles in these open areas and deter enemy landings.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6390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D45A1-2EEC-D192-CD9E-25E72DFAD406}"/>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Anti-glider trenches – Hampton Court, London</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bomb craters too!)</a:t>
            </a:r>
            <a:endParaRPr lang="en-US" dirty="0"/>
          </a:p>
        </p:txBody>
      </p:sp>
      <p:sp>
        <p:nvSpPr>
          <p:cNvPr id="32" name="TextBox 31">
            <a:extLst>
              <a:ext uri="{FF2B5EF4-FFF2-40B4-BE49-F238E27FC236}">
                <a16:creationId xmlns:a16="http://schemas.microsoft.com/office/drawing/2014/main" id="{18DF728C-0741-44F6-8C1A-656EC0131EFB}"/>
              </a:ext>
            </a:extLst>
          </p:cNvPr>
          <p:cNvSpPr txBox="1"/>
          <p:nvPr/>
        </p:nvSpPr>
        <p:spPr>
          <a:xfrm>
            <a:off x="443515" y="2126133"/>
            <a:ext cx="2303795" cy="2862322"/>
          </a:xfrm>
          <a:prstGeom prst="rect">
            <a:avLst/>
          </a:prstGeom>
          <a:noFill/>
        </p:spPr>
        <p:txBody>
          <a:bodyPr wrap="square" rtlCol="0">
            <a:spAutoFit/>
          </a:bodyPr>
          <a:lstStyle/>
          <a:p>
            <a:r>
              <a:rPr lang="en-GB" dirty="0"/>
              <a:t>Huge area of zig-zag anti-glider trenches (yellow) in the open parkland in front of Hampton Court.</a:t>
            </a:r>
          </a:p>
          <a:p>
            <a:endParaRPr lang="en-GB" dirty="0"/>
          </a:p>
          <a:p>
            <a:r>
              <a:rPr lang="en-GB" dirty="0"/>
              <a:t>The red areas show bomb craters – see slides 55-60 for more information.</a:t>
            </a:r>
          </a:p>
        </p:txBody>
      </p:sp>
      <p:pic>
        <p:nvPicPr>
          <p:cNvPr id="4" name="Picture 3" descr="Black and white aerial photo of a WW2 anti-aircraft trenches and bomb craters">
            <a:hlinkClick r:id="rId3"/>
            <a:extLst>
              <a:ext uri="{FF2B5EF4-FFF2-40B4-BE49-F238E27FC236}">
                <a16:creationId xmlns:a16="http://schemas.microsoft.com/office/drawing/2014/main" id="{073ED808-D485-F095-E65D-44601FB527A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807"/>
          <a:stretch/>
        </p:blipFill>
        <p:spPr>
          <a:xfrm>
            <a:off x="3079819" y="1304690"/>
            <a:ext cx="7893946" cy="5328668"/>
          </a:xfrm>
          <a:prstGeom prst="rect">
            <a:avLst/>
          </a:prstGeom>
        </p:spPr>
      </p:pic>
      <p:grpSp>
        <p:nvGrpSpPr>
          <p:cNvPr id="3" name="Group 2">
            <a:extLst>
              <a:ext uri="{FF2B5EF4-FFF2-40B4-BE49-F238E27FC236}">
                <a16:creationId xmlns:a16="http://schemas.microsoft.com/office/drawing/2014/main" id="{5C986327-8822-D6AB-047A-1E9BBF224659}"/>
              </a:ext>
              <a:ext uri="{C183D7F6-B498-43B3-948B-1728B52AA6E4}">
                <adec:decorative xmlns:adec="http://schemas.microsoft.com/office/drawing/2017/decorative" val="1"/>
              </a:ext>
            </a:extLst>
          </p:cNvPr>
          <p:cNvGrpSpPr/>
          <p:nvPr/>
        </p:nvGrpSpPr>
        <p:grpSpPr>
          <a:xfrm>
            <a:off x="3107935" y="3569525"/>
            <a:ext cx="7861465" cy="3087584"/>
            <a:chOff x="1853293" y="3569525"/>
            <a:chExt cx="7861465" cy="3087584"/>
          </a:xfrm>
        </p:grpSpPr>
        <p:grpSp>
          <p:nvGrpSpPr>
            <p:cNvPr id="5" name="Group 4">
              <a:extLst>
                <a:ext uri="{FF2B5EF4-FFF2-40B4-BE49-F238E27FC236}">
                  <a16:creationId xmlns:a16="http://schemas.microsoft.com/office/drawing/2014/main" id="{2E846A67-A79B-77F3-ECBD-ACD9EC2C893B}"/>
                </a:ext>
              </a:extLst>
            </p:cNvPr>
            <p:cNvGrpSpPr/>
            <p:nvPr/>
          </p:nvGrpSpPr>
          <p:grpSpPr>
            <a:xfrm>
              <a:off x="1853293" y="3569525"/>
              <a:ext cx="7861465" cy="3087584"/>
              <a:chOff x="653143" y="3645725"/>
              <a:chExt cx="7861465" cy="3087584"/>
            </a:xfrm>
          </p:grpSpPr>
          <p:grpSp>
            <p:nvGrpSpPr>
              <p:cNvPr id="6" name="Group 5">
                <a:extLst>
                  <a:ext uri="{FF2B5EF4-FFF2-40B4-BE49-F238E27FC236}">
                    <a16:creationId xmlns:a16="http://schemas.microsoft.com/office/drawing/2014/main" id="{3868FA93-4F90-7C57-7A74-58D7ADFC5824}"/>
                  </a:ext>
                </a:extLst>
              </p:cNvPr>
              <p:cNvGrpSpPr/>
              <p:nvPr/>
            </p:nvGrpSpPr>
            <p:grpSpPr>
              <a:xfrm>
                <a:off x="653143" y="3645725"/>
                <a:ext cx="7861465" cy="3087584"/>
                <a:chOff x="653143" y="3645725"/>
                <a:chExt cx="7861465" cy="3087584"/>
              </a:xfrm>
            </p:grpSpPr>
            <p:grpSp>
              <p:nvGrpSpPr>
                <p:cNvPr id="8" name="Group 7">
                  <a:extLst>
                    <a:ext uri="{FF2B5EF4-FFF2-40B4-BE49-F238E27FC236}">
                      <a16:creationId xmlns:a16="http://schemas.microsoft.com/office/drawing/2014/main" id="{8AE33C8D-F6AD-0DB9-98A9-85B058E015A2}"/>
                    </a:ext>
                  </a:extLst>
                </p:cNvPr>
                <p:cNvGrpSpPr/>
                <p:nvPr/>
              </p:nvGrpSpPr>
              <p:grpSpPr>
                <a:xfrm>
                  <a:off x="653143" y="3645725"/>
                  <a:ext cx="7861465" cy="3087584"/>
                  <a:chOff x="653143" y="3645725"/>
                  <a:chExt cx="7861465" cy="3087584"/>
                </a:xfrm>
              </p:grpSpPr>
              <p:grpSp>
                <p:nvGrpSpPr>
                  <p:cNvPr id="10" name="Group 9">
                    <a:extLst>
                      <a:ext uri="{FF2B5EF4-FFF2-40B4-BE49-F238E27FC236}">
                        <a16:creationId xmlns:a16="http://schemas.microsoft.com/office/drawing/2014/main" id="{4BA53556-2522-F87F-6A14-0FE4F735E994}"/>
                      </a:ext>
                    </a:extLst>
                  </p:cNvPr>
                  <p:cNvGrpSpPr/>
                  <p:nvPr/>
                </p:nvGrpSpPr>
                <p:grpSpPr>
                  <a:xfrm>
                    <a:off x="653143" y="3645725"/>
                    <a:ext cx="7861465" cy="3087584"/>
                    <a:chOff x="653143" y="3645725"/>
                    <a:chExt cx="7861465" cy="3087584"/>
                  </a:xfrm>
                </p:grpSpPr>
                <p:sp>
                  <p:nvSpPr>
                    <p:cNvPr id="12" name="Freeform 11">
                      <a:extLst>
                        <a:ext uri="{FF2B5EF4-FFF2-40B4-BE49-F238E27FC236}">
                          <a16:creationId xmlns:a16="http://schemas.microsoft.com/office/drawing/2014/main" id="{2A310748-2429-6963-7036-1FB07CAAF637}"/>
                        </a:ext>
                      </a:extLst>
                    </p:cNvPr>
                    <p:cNvSpPr/>
                    <p:nvPr/>
                  </p:nvSpPr>
                  <p:spPr>
                    <a:xfrm>
                      <a:off x="5296395" y="4120738"/>
                      <a:ext cx="724395" cy="463137"/>
                    </a:xfrm>
                    <a:custGeom>
                      <a:avLst/>
                      <a:gdLst>
                        <a:gd name="connsiteX0" fmla="*/ 0 w 724395"/>
                        <a:gd name="connsiteY0" fmla="*/ 296883 h 463137"/>
                        <a:gd name="connsiteX1" fmla="*/ 617517 w 724395"/>
                        <a:gd name="connsiteY1" fmla="*/ 0 h 463137"/>
                        <a:gd name="connsiteX2" fmla="*/ 724395 w 724395"/>
                        <a:gd name="connsiteY2" fmla="*/ 142504 h 463137"/>
                        <a:gd name="connsiteX3" fmla="*/ 35626 w 724395"/>
                        <a:gd name="connsiteY3" fmla="*/ 463137 h 463137"/>
                        <a:gd name="connsiteX4" fmla="*/ 0 w 724395"/>
                        <a:gd name="connsiteY4" fmla="*/ 296883 h 463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395" h="463137">
                          <a:moveTo>
                            <a:pt x="0" y="296883"/>
                          </a:moveTo>
                          <a:lnTo>
                            <a:pt x="617517" y="0"/>
                          </a:lnTo>
                          <a:lnTo>
                            <a:pt x="724395" y="142504"/>
                          </a:lnTo>
                          <a:lnTo>
                            <a:pt x="35626" y="463137"/>
                          </a:lnTo>
                          <a:lnTo>
                            <a:pt x="0" y="296883"/>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reeform 12">
                      <a:extLst>
                        <a:ext uri="{FF2B5EF4-FFF2-40B4-BE49-F238E27FC236}">
                          <a16:creationId xmlns:a16="http://schemas.microsoft.com/office/drawing/2014/main" id="{1FE06D20-9A9C-526D-B36A-A2C92BE58FE7}"/>
                        </a:ext>
                      </a:extLst>
                    </p:cNvPr>
                    <p:cNvSpPr/>
                    <p:nvPr/>
                  </p:nvSpPr>
                  <p:spPr>
                    <a:xfrm>
                      <a:off x="5391397" y="4928260"/>
                      <a:ext cx="1341912" cy="475013"/>
                    </a:xfrm>
                    <a:custGeom>
                      <a:avLst/>
                      <a:gdLst>
                        <a:gd name="connsiteX0" fmla="*/ 0 w 1341912"/>
                        <a:gd name="connsiteY0" fmla="*/ 308758 h 475013"/>
                        <a:gd name="connsiteX1" fmla="*/ 1175658 w 1341912"/>
                        <a:gd name="connsiteY1" fmla="*/ 0 h 475013"/>
                        <a:gd name="connsiteX2" fmla="*/ 1341912 w 1341912"/>
                        <a:gd name="connsiteY2" fmla="*/ 166254 h 475013"/>
                        <a:gd name="connsiteX3" fmla="*/ 47502 w 1341912"/>
                        <a:gd name="connsiteY3" fmla="*/ 475013 h 475013"/>
                        <a:gd name="connsiteX4" fmla="*/ 0 w 1341912"/>
                        <a:gd name="connsiteY4" fmla="*/ 308758 h 475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1912" h="475013">
                          <a:moveTo>
                            <a:pt x="0" y="308758"/>
                          </a:moveTo>
                          <a:lnTo>
                            <a:pt x="1175658" y="0"/>
                          </a:lnTo>
                          <a:lnTo>
                            <a:pt x="1341912" y="166254"/>
                          </a:lnTo>
                          <a:lnTo>
                            <a:pt x="47502" y="475013"/>
                          </a:lnTo>
                          <a:lnTo>
                            <a:pt x="0" y="308758"/>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a:extLst>
                        <a:ext uri="{FF2B5EF4-FFF2-40B4-BE49-F238E27FC236}">
                          <a16:creationId xmlns:a16="http://schemas.microsoft.com/office/drawing/2014/main" id="{38648791-EAD8-2039-65F1-5DD0DF4C2BD3}"/>
                        </a:ext>
                      </a:extLst>
                    </p:cNvPr>
                    <p:cNvSpPr/>
                    <p:nvPr/>
                  </p:nvSpPr>
                  <p:spPr>
                    <a:xfrm>
                      <a:off x="5522026" y="5557652"/>
                      <a:ext cx="1674421" cy="819397"/>
                    </a:xfrm>
                    <a:custGeom>
                      <a:avLst/>
                      <a:gdLst>
                        <a:gd name="connsiteX0" fmla="*/ 0 w 1674421"/>
                        <a:gd name="connsiteY0" fmla="*/ 641267 h 819397"/>
                        <a:gd name="connsiteX1" fmla="*/ 1531917 w 1674421"/>
                        <a:gd name="connsiteY1" fmla="*/ 0 h 819397"/>
                        <a:gd name="connsiteX2" fmla="*/ 1674421 w 1674421"/>
                        <a:gd name="connsiteY2" fmla="*/ 190005 h 819397"/>
                        <a:gd name="connsiteX3" fmla="*/ 47501 w 1674421"/>
                        <a:gd name="connsiteY3" fmla="*/ 819397 h 819397"/>
                        <a:gd name="connsiteX4" fmla="*/ 0 w 1674421"/>
                        <a:gd name="connsiteY4" fmla="*/ 641267 h 819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421" h="819397">
                          <a:moveTo>
                            <a:pt x="0" y="641267"/>
                          </a:moveTo>
                          <a:lnTo>
                            <a:pt x="1531917" y="0"/>
                          </a:lnTo>
                          <a:lnTo>
                            <a:pt x="1674421" y="190005"/>
                          </a:lnTo>
                          <a:lnTo>
                            <a:pt x="47501" y="819397"/>
                          </a:lnTo>
                          <a:lnTo>
                            <a:pt x="0" y="641267"/>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a:extLst>
                        <a:ext uri="{FF2B5EF4-FFF2-40B4-BE49-F238E27FC236}">
                          <a16:creationId xmlns:a16="http://schemas.microsoft.com/office/drawing/2014/main" id="{867FA047-A56B-EC81-4CF9-C6516FB4EB0C}"/>
                        </a:ext>
                      </a:extLst>
                    </p:cNvPr>
                    <p:cNvSpPr/>
                    <p:nvPr/>
                  </p:nvSpPr>
                  <p:spPr>
                    <a:xfrm>
                      <a:off x="7137070" y="5759532"/>
                      <a:ext cx="581891" cy="938151"/>
                    </a:xfrm>
                    <a:custGeom>
                      <a:avLst/>
                      <a:gdLst>
                        <a:gd name="connsiteX0" fmla="*/ 118753 w 581891"/>
                        <a:gd name="connsiteY0" fmla="*/ 0 h 938151"/>
                        <a:gd name="connsiteX1" fmla="*/ 581891 w 581891"/>
                        <a:gd name="connsiteY1" fmla="*/ 926276 h 938151"/>
                        <a:gd name="connsiteX2" fmla="*/ 344385 w 581891"/>
                        <a:gd name="connsiteY2" fmla="*/ 938151 h 938151"/>
                        <a:gd name="connsiteX3" fmla="*/ 0 w 581891"/>
                        <a:gd name="connsiteY3" fmla="*/ 83128 h 938151"/>
                        <a:gd name="connsiteX4" fmla="*/ 118753 w 581891"/>
                        <a:gd name="connsiteY4" fmla="*/ 0 h 9381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891" h="938151">
                          <a:moveTo>
                            <a:pt x="118753" y="0"/>
                          </a:moveTo>
                          <a:lnTo>
                            <a:pt x="581891" y="926276"/>
                          </a:lnTo>
                          <a:lnTo>
                            <a:pt x="344385" y="938151"/>
                          </a:lnTo>
                          <a:lnTo>
                            <a:pt x="0" y="83128"/>
                          </a:lnTo>
                          <a:lnTo>
                            <a:pt x="118753"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a:extLst>
                        <a:ext uri="{FF2B5EF4-FFF2-40B4-BE49-F238E27FC236}">
                          <a16:creationId xmlns:a16="http://schemas.microsoft.com/office/drawing/2014/main" id="{867943BC-46E0-95E6-8151-60DACA2611C1}"/>
                        </a:ext>
                      </a:extLst>
                    </p:cNvPr>
                    <p:cNvSpPr/>
                    <p:nvPr/>
                  </p:nvSpPr>
                  <p:spPr>
                    <a:xfrm>
                      <a:off x="6282047" y="6187044"/>
                      <a:ext cx="1365662" cy="522514"/>
                    </a:xfrm>
                    <a:custGeom>
                      <a:avLst/>
                      <a:gdLst>
                        <a:gd name="connsiteX0" fmla="*/ 1235034 w 1365662"/>
                        <a:gd name="connsiteY0" fmla="*/ 0 h 522514"/>
                        <a:gd name="connsiteX1" fmla="*/ 0 w 1365662"/>
                        <a:gd name="connsiteY1" fmla="*/ 522514 h 522514"/>
                        <a:gd name="connsiteX2" fmla="*/ 522514 w 1365662"/>
                        <a:gd name="connsiteY2" fmla="*/ 522514 h 522514"/>
                        <a:gd name="connsiteX3" fmla="*/ 1365662 w 1365662"/>
                        <a:gd name="connsiteY3" fmla="*/ 166255 h 522514"/>
                        <a:gd name="connsiteX4" fmla="*/ 1235034 w 1365662"/>
                        <a:gd name="connsiteY4" fmla="*/ 0 h 522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5662" h="522514">
                          <a:moveTo>
                            <a:pt x="1235034" y="0"/>
                          </a:moveTo>
                          <a:lnTo>
                            <a:pt x="0" y="522514"/>
                          </a:lnTo>
                          <a:lnTo>
                            <a:pt x="522514" y="522514"/>
                          </a:lnTo>
                          <a:lnTo>
                            <a:pt x="1365662" y="166255"/>
                          </a:lnTo>
                          <a:lnTo>
                            <a:pt x="1235034"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eform 16">
                      <a:extLst>
                        <a:ext uri="{FF2B5EF4-FFF2-40B4-BE49-F238E27FC236}">
                          <a16:creationId xmlns:a16="http://schemas.microsoft.com/office/drawing/2014/main" id="{CEBD831F-4A41-1690-92A1-457B31234F85}"/>
                        </a:ext>
                      </a:extLst>
                    </p:cNvPr>
                    <p:cNvSpPr/>
                    <p:nvPr/>
                  </p:nvSpPr>
                  <p:spPr>
                    <a:xfrm>
                      <a:off x="6982691" y="4358244"/>
                      <a:ext cx="1140031" cy="653143"/>
                    </a:xfrm>
                    <a:custGeom>
                      <a:avLst/>
                      <a:gdLst>
                        <a:gd name="connsiteX0" fmla="*/ 0 w 1140031"/>
                        <a:gd name="connsiteY0" fmla="*/ 451262 h 653143"/>
                        <a:gd name="connsiteX1" fmla="*/ 1033153 w 1140031"/>
                        <a:gd name="connsiteY1" fmla="*/ 0 h 653143"/>
                        <a:gd name="connsiteX2" fmla="*/ 1140031 w 1140031"/>
                        <a:gd name="connsiteY2" fmla="*/ 201881 h 653143"/>
                        <a:gd name="connsiteX3" fmla="*/ 83127 w 1140031"/>
                        <a:gd name="connsiteY3" fmla="*/ 653143 h 653143"/>
                        <a:gd name="connsiteX4" fmla="*/ 0 w 1140031"/>
                        <a:gd name="connsiteY4" fmla="*/ 451262 h 65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0031" h="653143">
                          <a:moveTo>
                            <a:pt x="0" y="451262"/>
                          </a:moveTo>
                          <a:lnTo>
                            <a:pt x="1033153" y="0"/>
                          </a:lnTo>
                          <a:lnTo>
                            <a:pt x="1140031" y="201881"/>
                          </a:lnTo>
                          <a:lnTo>
                            <a:pt x="83127" y="653143"/>
                          </a:lnTo>
                          <a:lnTo>
                            <a:pt x="0" y="451262"/>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reeform 17">
                      <a:extLst>
                        <a:ext uri="{FF2B5EF4-FFF2-40B4-BE49-F238E27FC236}">
                          <a16:creationId xmlns:a16="http://schemas.microsoft.com/office/drawing/2014/main" id="{D3308D3E-0AF1-4DAA-85B8-B239FCE1585E}"/>
                        </a:ext>
                      </a:extLst>
                    </p:cNvPr>
                    <p:cNvSpPr/>
                    <p:nvPr/>
                  </p:nvSpPr>
                  <p:spPr>
                    <a:xfrm>
                      <a:off x="7422078" y="5094514"/>
                      <a:ext cx="914400" cy="510639"/>
                    </a:xfrm>
                    <a:custGeom>
                      <a:avLst/>
                      <a:gdLst>
                        <a:gd name="connsiteX0" fmla="*/ 0 w 914400"/>
                        <a:gd name="connsiteY0" fmla="*/ 332509 h 510639"/>
                        <a:gd name="connsiteX1" fmla="*/ 807522 w 914400"/>
                        <a:gd name="connsiteY1" fmla="*/ 0 h 510639"/>
                        <a:gd name="connsiteX2" fmla="*/ 914400 w 914400"/>
                        <a:gd name="connsiteY2" fmla="*/ 201881 h 510639"/>
                        <a:gd name="connsiteX3" fmla="*/ 106878 w 914400"/>
                        <a:gd name="connsiteY3" fmla="*/ 510639 h 510639"/>
                        <a:gd name="connsiteX4" fmla="*/ 0 w 914400"/>
                        <a:gd name="connsiteY4" fmla="*/ 332509 h 510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 h="510639">
                          <a:moveTo>
                            <a:pt x="0" y="332509"/>
                          </a:moveTo>
                          <a:lnTo>
                            <a:pt x="807522" y="0"/>
                          </a:lnTo>
                          <a:lnTo>
                            <a:pt x="914400" y="201881"/>
                          </a:lnTo>
                          <a:lnTo>
                            <a:pt x="106878" y="510639"/>
                          </a:lnTo>
                          <a:lnTo>
                            <a:pt x="0" y="332509"/>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a:extLst>
                        <a:ext uri="{FF2B5EF4-FFF2-40B4-BE49-F238E27FC236}">
                          <a16:creationId xmlns:a16="http://schemas.microsoft.com/office/drawing/2014/main" id="{09AFE67C-0DFC-1961-D466-8EA694978335}"/>
                        </a:ext>
                      </a:extLst>
                    </p:cNvPr>
                    <p:cNvSpPr/>
                    <p:nvPr/>
                  </p:nvSpPr>
                  <p:spPr>
                    <a:xfrm>
                      <a:off x="7897091" y="5759532"/>
                      <a:ext cx="617517" cy="463138"/>
                    </a:xfrm>
                    <a:custGeom>
                      <a:avLst/>
                      <a:gdLst>
                        <a:gd name="connsiteX0" fmla="*/ 0 w 617517"/>
                        <a:gd name="connsiteY0" fmla="*/ 273133 h 463138"/>
                        <a:gd name="connsiteX1" fmla="*/ 605641 w 617517"/>
                        <a:gd name="connsiteY1" fmla="*/ 0 h 463138"/>
                        <a:gd name="connsiteX2" fmla="*/ 617517 w 617517"/>
                        <a:gd name="connsiteY2" fmla="*/ 308759 h 463138"/>
                        <a:gd name="connsiteX3" fmla="*/ 130628 w 617517"/>
                        <a:gd name="connsiteY3" fmla="*/ 463138 h 463138"/>
                        <a:gd name="connsiteX4" fmla="*/ 0 w 617517"/>
                        <a:gd name="connsiteY4" fmla="*/ 273133 h 46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517" h="463138">
                          <a:moveTo>
                            <a:pt x="0" y="273133"/>
                          </a:moveTo>
                          <a:lnTo>
                            <a:pt x="605641" y="0"/>
                          </a:lnTo>
                          <a:lnTo>
                            <a:pt x="617517" y="308759"/>
                          </a:lnTo>
                          <a:lnTo>
                            <a:pt x="130628" y="463138"/>
                          </a:lnTo>
                          <a:lnTo>
                            <a:pt x="0" y="273133"/>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a:extLst>
                        <a:ext uri="{FF2B5EF4-FFF2-40B4-BE49-F238E27FC236}">
                          <a16:creationId xmlns:a16="http://schemas.microsoft.com/office/drawing/2014/main" id="{E08A2679-BAF0-E205-3025-69EFE1F2E134}"/>
                        </a:ext>
                      </a:extLst>
                    </p:cNvPr>
                    <p:cNvSpPr/>
                    <p:nvPr/>
                  </p:nvSpPr>
                  <p:spPr>
                    <a:xfrm>
                      <a:off x="1971304" y="3645725"/>
                      <a:ext cx="1828800" cy="439387"/>
                    </a:xfrm>
                    <a:custGeom>
                      <a:avLst/>
                      <a:gdLst>
                        <a:gd name="connsiteX0" fmla="*/ 1757548 w 1828800"/>
                        <a:gd name="connsiteY0" fmla="*/ 213756 h 439387"/>
                        <a:gd name="connsiteX1" fmla="*/ 1092530 w 1828800"/>
                        <a:gd name="connsiteY1" fmla="*/ 249381 h 439387"/>
                        <a:gd name="connsiteX2" fmla="*/ 71252 w 1828800"/>
                        <a:gd name="connsiteY2" fmla="*/ 0 h 439387"/>
                        <a:gd name="connsiteX3" fmla="*/ 0 w 1828800"/>
                        <a:gd name="connsiteY3" fmla="*/ 106878 h 439387"/>
                        <a:gd name="connsiteX4" fmla="*/ 1104405 w 1828800"/>
                        <a:gd name="connsiteY4" fmla="*/ 439387 h 439387"/>
                        <a:gd name="connsiteX5" fmla="*/ 1769423 w 1828800"/>
                        <a:gd name="connsiteY5" fmla="*/ 368135 h 439387"/>
                        <a:gd name="connsiteX6" fmla="*/ 1828800 w 1828800"/>
                        <a:gd name="connsiteY6" fmla="*/ 225631 h 439387"/>
                        <a:gd name="connsiteX7" fmla="*/ 1757548 w 1828800"/>
                        <a:gd name="connsiteY7" fmla="*/ 213756 h 439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439387">
                          <a:moveTo>
                            <a:pt x="1757548" y="213756"/>
                          </a:moveTo>
                          <a:lnTo>
                            <a:pt x="1092530" y="249381"/>
                          </a:lnTo>
                          <a:lnTo>
                            <a:pt x="71252" y="0"/>
                          </a:lnTo>
                          <a:lnTo>
                            <a:pt x="0" y="106878"/>
                          </a:lnTo>
                          <a:lnTo>
                            <a:pt x="1104405" y="439387"/>
                          </a:lnTo>
                          <a:lnTo>
                            <a:pt x="1769423" y="368135"/>
                          </a:lnTo>
                          <a:lnTo>
                            <a:pt x="1828800" y="225631"/>
                          </a:lnTo>
                          <a:lnTo>
                            <a:pt x="1757548" y="21375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a:extLst>
                        <a:ext uri="{FF2B5EF4-FFF2-40B4-BE49-F238E27FC236}">
                          <a16:creationId xmlns:a16="http://schemas.microsoft.com/office/drawing/2014/main" id="{0142A5DD-BE14-D07B-431E-DE58225CFED4}"/>
                        </a:ext>
                      </a:extLst>
                    </p:cNvPr>
                    <p:cNvSpPr/>
                    <p:nvPr/>
                  </p:nvSpPr>
                  <p:spPr>
                    <a:xfrm>
                      <a:off x="1472540" y="4334494"/>
                      <a:ext cx="1995055" cy="486888"/>
                    </a:xfrm>
                    <a:custGeom>
                      <a:avLst/>
                      <a:gdLst>
                        <a:gd name="connsiteX0" fmla="*/ 130629 w 1995055"/>
                        <a:gd name="connsiteY0" fmla="*/ 0 h 486888"/>
                        <a:gd name="connsiteX1" fmla="*/ 938151 w 1995055"/>
                        <a:gd name="connsiteY1" fmla="*/ 273132 h 486888"/>
                        <a:gd name="connsiteX2" fmla="*/ 1995055 w 1995055"/>
                        <a:gd name="connsiteY2" fmla="*/ 237506 h 486888"/>
                        <a:gd name="connsiteX3" fmla="*/ 1876302 w 1995055"/>
                        <a:gd name="connsiteY3" fmla="*/ 439387 h 486888"/>
                        <a:gd name="connsiteX4" fmla="*/ 961902 w 1995055"/>
                        <a:gd name="connsiteY4" fmla="*/ 486888 h 486888"/>
                        <a:gd name="connsiteX5" fmla="*/ 0 w 1995055"/>
                        <a:gd name="connsiteY5" fmla="*/ 201880 h 486888"/>
                        <a:gd name="connsiteX6" fmla="*/ 130629 w 1995055"/>
                        <a:gd name="connsiteY6" fmla="*/ 0 h 48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055" h="486888">
                          <a:moveTo>
                            <a:pt x="130629" y="0"/>
                          </a:moveTo>
                          <a:lnTo>
                            <a:pt x="938151" y="273132"/>
                          </a:lnTo>
                          <a:lnTo>
                            <a:pt x="1995055" y="237506"/>
                          </a:lnTo>
                          <a:lnTo>
                            <a:pt x="1876302" y="439387"/>
                          </a:lnTo>
                          <a:lnTo>
                            <a:pt x="961902" y="486888"/>
                          </a:lnTo>
                          <a:lnTo>
                            <a:pt x="0" y="201880"/>
                          </a:lnTo>
                          <a:lnTo>
                            <a:pt x="130629"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Freeform 21">
                      <a:extLst>
                        <a:ext uri="{FF2B5EF4-FFF2-40B4-BE49-F238E27FC236}">
                          <a16:creationId xmlns:a16="http://schemas.microsoft.com/office/drawing/2014/main" id="{A88ABBF9-F45E-B79F-B911-C49E1D1A3D00}"/>
                        </a:ext>
                      </a:extLst>
                    </p:cNvPr>
                    <p:cNvSpPr/>
                    <p:nvPr/>
                  </p:nvSpPr>
                  <p:spPr>
                    <a:xfrm>
                      <a:off x="3800104" y="4476997"/>
                      <a:ext cx="890649" cy="344385"/>
                    </a:xfrm>
                    <a:custGeom>
                      <a:avLst/>
                      <a:gdLst>
                        <a:gd name="connsiteX0" fmla="*/ 866899 w 890649"/>
                        <a:gd name="connsiteY0" fmla="*/ 142504 h 344385"/>
                        <a:gd name="connsiteX1" fmla="*/ 47501 w 890649"/>
                        <a:gd name="connsiteY1" fmla="*/ 0 h 344385"/>
                        <a:gd name="connsiteX2" fmla="*/ 0 w 890649"/>
                        <a:gd name="connsiteY2" fmla="*/ 178130 h 344385"/>
                        <a:gd name="connsiteX3" fmla="*/ 890649 w 890649"/>
                        <a:gd name="connsiteY3" fmla="*/ 344385 h 344385"/>
                        <a:gd name="connsiteX4" fmla="*/ 866899 w 890649"/>
                        <a:gd name="connsiteY4" fmla="*/ 142504 h 344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649" h="344385">
                          <a:moveTo>
                            <a:pt x="866899" y="142504"/>
                          </a:moveTo>
                          <a:lnTo>
                            <a:pt x="47501" y="0"/>
                          </a:lnTo>
                          <a:lnTo>
                            <a:pt x="0" y="178130"/>
                          </a:lnTo>
                          <a:lnTo>
                            <a:pt x="890649" y="344385"/>
                          </a:lnTo>
                          <a:lnTo>
                            <a:pt x="866899" y="14250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22">
                      <a:extLst>
                        <a:ext uri="{FF2B5EF4-FFF2-40B4-BE49-F238E27FC236}">
                          <a16:creationId xmlns:a16="http://schemas.microsoft.com/office/drawing/2014/main" id="{7676757B-3D2E-14CD-F69E-C3BCB04F0AA3}"/>
                        </a:ext>
                      </a:extLst>
                    </p:cNvPr>
                    <p:cNvSpPr/>
                    <p:nvPr/>
                  </p:nvSpPr>
                  <p:spPr>
                    <a:xfrm>
                      <a:off x="3479470" y="5296395"/>
                      <a:ext cx="1282535" cy="368135"/>
                    </a:xfrm>
                    <a:custGeom>
                      <a:avLst/>
                      <a:gdLst>
                        <a:gd name="connsiteX0" fmla="*/ 1223159 w 1282535"/>
                        <a:gd name="connsiteY0" fmla="*/ 142504 h 368135"/>
                        <a:gd name="connsiteX1" fmla="*/ 47501 w 1282535"/>
                        <a:gd name="connsiteY1" fmla="*/ 0 h 368135"/>
                        <a:gd name="connsiteX2" fmla="*/ 0 w 1282535"/>
                        <a:gd name="connsiteY2" fmla="*/ 178130 h 368135"/>
                        <a:gd name="connsiteX3" fmla="*/ 1282535 w 1282535"/>
                        <a:gd name="connsiteY3" fmla="*/ 368135 h 368135"/>
                        <a:gd name="connsiteX4" fmla="*/ 1223159 w 1282535"/>
                        <a:gd name="connsiteY4" fmla="*/ 142504 h 36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535" h="368135">
                          <a:moveTo>
                            <a:pt x="1223159" y="142504"/>
                          </a:moveTo>
                          <a:lnTo>
                            <a:pt x="47501" y="0"/>
                          </a:lnTo>
                          <a:lnTo>
                            <a:pt x="0" y="178130"/>
                          </a:lnTo>
                          <a:lnTo>
                            <a:pt x="1282535" y="368135"/>
                          </a:lnTo>
                          <a:lnTo>
                            <a:pt x="1223159" y="14250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reeform 23">
                      <a:extLst>
                        <a:ext uri="{FF2B5EF4-FFF2-40B4-BE49-F238E27FC236}">
                          <a16:creationId xmlns:a16="http://schemas.microsoft.com/office/drawing/2014/main" id="{05B1D0D6-B9DB-59B3-E87A-79740DDE035A}"/>
                        </a:ext>
                      </a:extLst>
                    </p:cNvPr>
                    <p:cNvSpPr/>
                    <p:nvPr/>
                  </p:nvSpPr>
                  <p:spPr>
                    <a:xfrm>
                      <a:off x="3028208" y="6092042"/>
                      <a:ext cx="1888176" cy="641267"/>
                    </a:xfrm>
                    <a:custGeom>
                      <a:avLst/>
                      <a:gdLst>
                        <a:gd name="connsiteX0" fmla="*/ 35626 w 1888176"/>
                        <a:gd name="connsiteY0" fmla="*/ 178129 h 641267"/>
                        <a:gd name="connsiteX1" fmla="*/ 1508166 w 1888176"/>
                        <a:gd name="connsiteY1" fmla="*/ 641267 h 641267"/>
                        <a:gd name="connsiteX2" fmla="*/ 1888176 w 1888176"/>
                        <a:gd name="connsiteY2" fmla="*/ 629392 h 641267"/>
                        <a:gd name="connsiteX3" fmla="*/ 1888176 w 1888176"/>
                        <a:gd name="connsiteY3" fmla="*/ 510639 h 641267"/>
                        <a:gd name="connsiteX4" fmla="*/ 71252 w 1888176"/>
                        <a:gd name="connsiteY4" fmla="*/ 0 h 641267"/>
                        <a:gd name="connsiteX5" fmla="*/ 0 w 1888176"/>
                        <a:gd name="connsiteY5" fmla="*/ 142503 h 641267"/>
                        <a:gd name="connsiteX6" fmla="*/ 35626 w 1888176"/>
                        <a:gd name="connsiteY6" fmla="*/ 178129 h 64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8176" h="641267">
                          <a:moveTo>
                            <a:pt x="35626" y="178129"/>
                          </a:moveTo>
                          <a:lnTo>
                            <a:pt x="1508166" y="641267"/>
                          </a:lnTo>
                          <a:lnTo>
                            <a:pt x="1888176" y="629392"/>
                          </a:lnTo>
                          <a:lnTo>
                            <a:pt x="1888176" y="510639"/>
                          </a:lnTo>
                          <a:lnTo>
                            <a:pt x="71252" y="0"/>
                          </a:lnTo>
                          <a:lnTo>
                            <a:pt x="0" y="142503"/>
                          </a:lnTo>
                          <a:lnTo>
                            <a:pt x="35626" y="178129"/>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a:extLst>
                        <a:ext uri="{FF2B5EF4-FFF2-40B4-BE49-F238E27FC236}">
                          <a16:creationId xmlns:a16="http://schemas.microsoft.com/office/drawing/2014/main" id="{A9D58DC1-2504-17C9-B25F-BD9588778695}"/>
                        </a:ext>
                      </a:extLst>
                    </p:cNvPr>
                    <p:cNvSpPr/>
                    <p:nvPr/>
                  </p:nvSpPr>
                  <p:spPr>
                    <a:xfrm>
                      <a:off x="653143" y="5688281"/>
                      <a:ext cx="2090057" cy="676893"/>
                    </a:xfrm>
                    <a:custGeom>
                      <a:avLst/>
                      <a:gdLst>
                        <a:gd name="connsiteX0" fmla="*/ 23751 w 2090057"/>
                        <a:gd name="connsiteY0" fmla="*/ 11875 h 676893"/>
                        <a:gd name="connsiteX1" fmla="*/ 2090057 w 2090057"/>
                        <a:gd name="connsiteY1" fmla="*/ 486888 h 676893"/>
                        <a:gd name="connsiteX2" fmla="*/ 1995054 w 2090057"/>
                        <a:gd name="connsiteY2" fmla="*/ 676893 h 676893"/>
                        <a:gd name="connsiteX3" fmla="*/ 0 w 2090057"/>
                        <a:gd name="connsiteY3" fmla="*/ 190005 h 676893"/>
                        <a:gd name="connsiteX4" fmla="*/ 95002 w 2090057"/>
                        <a:gd name="connsiteY4" fmla="*/ 0 h 676893"/>
                        <a:gd name="connsiteX5" fmla="*/ 95002 w 2090057"/>
                        <a:gd name="connsiteY5" fmla="*/ 0 h 676893"/>
                        <a:gd name="connsiteX6" fmla="*/ 154379 w 2090057"/>
                        <a:gd name="connsiteY6" fmla="*/ 0 h 676893"/>
                        <a:gd name="connsiteX7" fmla="*/ 23751 w 2090057"/>
                        <a:gd name="connsiteY7" fmla="*/ 11875 h 67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0057" h="676893">
                          <a:moveTo>
                            <a:pt x="23751" y="11875"/>
                          </a:moveTo>
                          <a:lnTo>
                            <a:pt x="2090057" y="486888"/>
                          </a:lnTo>
                          <a:lnTo>
                            <a:pt x="1995054" y="676893"/>
                          </a:lnTo>
                          <a:lnTo>
                            <a:pt x="0" y="190005"/>
                          </a:lnTo>
                          <a:lnTo>
                            <a:pt x="95002" y="0"/>
                          </a:lnTo>
                          <a:lnTo>
                            <a:pt x="95002" y="0"/>
                          </a:lnTo>
                          <a:lnTo>
                            <a:pt x="154379" y="0"/>
                          </a:lnTo>
                          <a:lnTo>
                            <a:pt x="23751" y="11875"/>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Freeform 10">
                    <a:extLst>
                      <a:ext uri="{FF2B5EF4-FFF2-40B4-BE49-F238E27FC236}">
                        <a16:creationId xmlns:a16="http://schemas.microsoft.com/office/drawing/2014/main" id="{4D30ECEE-A382-FE88-0FBC-A927923CC6C1}"/>
                      </a:ext>
                    </a:extLst>
                  </p:cNvPr>
                  <p:cNvSpPr/>
                  <p:nvPr/>
                </p:nvSpPr>
                <p:spPr>
                  <a:xfrm>
                    <a:off x="5545777" y="6341423"/>
                    <a:ext cx="261257" cy="368135"/>
                  </a:xfrm>
                  <a:custGeom>
                    <a:avLst/>
                    <a:gdLst>
                      <a:gd name="connsiteX0" fmla="*/ 106878 w 261257"/>
                      <a:gd name="connsiteY0" fmla="*/ 0 h 368135"/>
                      <a:gd name="connsiteX1" fmla="*/ 261257 w 261257"/>
                      <a:gd name="connsiteY1" fmla="*/ 368135 h 368135"/>
                      <a:gd name="connsiteX2" fmla="*/ 95002 w 261257"/>
                      <a:gd name="connsiteY2" fmla="*/ 356260 h 368135"/>
                      <a:gd name="connsiteX3" fmla="*/ 0 w 261257"/>
                      <a:gd name="connsiteY3" fmla="*/ 35626 h 368135"/>
                      <a:gd name="connsiteX4" fmla="*/ 106878 w 261257"/>
                      <a:gd name="connsiteY4" fmla="*/ 0 h 368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57" h="368135">
                        <a:moveTo>
                          <a:pt x="106878" y="0"/>
                        </a:moveTo>
                        <a:lnTo>
                          <a:pt x="261257" y="368135"/>
                        </a:lnTo>
                        <a:lnTo>
                          <a:pt x="95002" y="356260"/>
                        </a:lnTo>
                        <a:lnTo>
                          <a:pt x="0" y="35626"/>
                        </a:lnTo>
                        <a:lnTo>
                          <a:pt x="106878"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Freeform 8">
                  <a:extLst>
                    <a:ext uri="{FF2B5EF4-FFF2-40B4-BE49-F238E27FC236}">
                      <a16:creationId xmlns:a16="http://schemas.microsoft.com/office/drawing/2014/main" id="{49AB4AA4-A9A6-0844-EB3C-94A196EEF30C}"/>
                    </a:ext>
                  </a:extLst>
                </p:cNvPr>
                <p:cNvSpPr/>
                <p:nvPr/>
              </p:nvSpPr>
              <p:spPr>
                <a:xfrm>
                  <a:off x="1130060" y="4934309"/>
                  <a:ext cx="1043797" cy="543465"/>
                </a:xfrm>
                <a:custGeom>
                  <a:avLst/>
                  <a:gdLst>
                    <a:gd name="connsiteX0" fmla="*/ 931653 w 1043797"/>
                    <a:gd name="connsiteY0" fmla="*/ 120770 h 543465"/>
                    <a:gd name="connsiteX1" fmla="*/ 1043797 w 1043797"/>
                    <a:gd name="connsiteY1" fmla="*/ 250166 h 543465"/>
                    <a:gd name="connsiteX2" fmla="*/ 715993 w 1043797"/>
                    <a:gd name="connsiteY2" fmla="*/ 543465 h 543465"/>
                    <a:gd name="connsiteX3" fmla="*/ 0 w 1043797"/>
                    <a:gd name="connsiteY3" fmla="*/ 155276 h 543465"/>
                    <a:gd name="connsiteX4" fmla="*/ 77638 w 1043797"/>
                    <a:gd name="connsiteY4" fmla="*/ 0 h 543465"/>
                    <a:gd name="connsiteX5" fmla="*/ 646982 w 1043797"/>
                    <a:gd name="connsiteY5" fmla="*/ 319178 h 543465"/>
                    <a:gd name="connsiteX6" fmla="*/ 931653 w 1043797"/>
                    <a:gd name="connsiteY6" fmla="*/ 120770 h 54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3797" h="543465">
                      <a:moveTo>
                        <a:pt x="931653" y="120770"/>
                      </a:moveTo>
                      <a:lnTo>
                        <a:pt x="1043797" y="250166"/>
                      </a:lnTo>
                      <a:lnTo>
                        <a:pt x="715993" y="543465"/>
                      </a:lnTo>
                      <a:lnTo>
                        <a:pt x="0" y="155276"/>
                      </a:lnTo>
                      <a:lnTo>
                        <a:pt x="77638" y="0"/>
                      </a:lnTo>
                      <a:lnTo>
                        <a:pt x="646982" y="319178"/>
                      </a:lnTo>
                      <a:lnTo>
                        <a:pt x="931653" y="12077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Freeform 6">
                <a:extLst>
                  <a:ext uri="{FF2B5EF4-FFF2-40B4-BE49-F238E27FC236}">
                    <a16:creationId xmlns:a16="http://schemas.microsoft.com/office/drawing/2014/main" id="{9F4020CC-863F-28EF-3384-A2C097DA38EC}"/>
                  </a:ext>
                </a:extLst>
              </p:cNvPr>
              <p:cNvSpPr/>
              <p:nvPr/>
            </p:nvSpPr>
            <p:spPr>
              <a:xfrm>
                <a:off x="2544792" y="5564038"/>
                <a:ext cx="534838" cy="336430"/>
              </a:xfrm>
              <a:custGeom>
                <a:avLst/>
                <a:gdLst>
                  <a:gd name="connsiteX0" fmla="*/ 396816 w 534838"/>
                  <a:gd name="connsiteY0" fmla="*/ 8626 h 336430"/>
                  <a:gd name="connsiteX1" fmla="*/ 534838 w 534838"/>
                  <a:gd name="connsiteY1" fmla="*/ 77637 h 336430"/>
                  <a:gd name="connsiteX2" fmla="*/ 431321 w 534838"/>
                  <a:gd name="connsiteY2" fmla="*/ 336430 h 336430"/>
                  <a:gd name="connsiteX3" fmla="*/ 0 w 534838"/>
                  <a:gd name="connsiteY3" fmla="*/ 181154 h 336430"/>
                  <a:gd name="connsiteX4" fmla="*/ 60385 w 534838"/>
                  <a:gd name="connsiteY4" fmla="*/ 0 h 336430"/>
                  <a:gd name="connsiteX5" fmla="*/ 345057 w 534838"/>
                  <a:gd name="connsiteY5" fmla="*/ 120770 h 336430"/>
                  <a:gd name="connsiteX6" fmla="*/ 396816 w 534838"/>
                  <a:gd name="connsiteY6" fmla="*/ 8626 h 33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838" h="336430">
                    <a:moveTo>
                      <a:pt x="396816" y="8626"/>
                    </a:moveTo>
                    <a:lnTo>
                      <a:pt x="534838" y="77637"/>
                    </a:lnTo>
                    <a:lnTo>
                      <a:pt x="431321" y="336430"/>
                    </a:lnTo>
                    <a:lnTo>
                      <a:pt x="0" y="181154"/>
                    </a:lnTo>
                    <a:lnTo>
                      <a:pt x="60385" y="0"/>
                    </a:lnTo>
                    <a:lnTo>
                      <a:pt x="345057" y="120770"/>
                    </a:lnTo>
                    <a:lnTo>
                      <a:pt x="396816" y="8626"/>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EDB05BE2-CCF8-95E9-C029-DD29F6E29C33}"/>
                </a:ext>
              </a:extLst>
            </p:cNvPr>
            <p:cNvGrpSpPr/>
            <p:nvPr/>
          </p:nvGrpSpPr>
          <p:grpSpPr>
            <a:xfrm>
              <a:off x="6729682" y="3762555"/>
              <a:ext cx="620542" cy="1738727"/>
              <a:chOff x="5529532" y="3838755"/>
              <a:chExt cx="620542" cy="1738727"/>
            </a:xfrm>
          </p:grpSpPr>
          <p:sp>
            <p:nvSpPr>
              <p:cNvPr id="27" name="Oval 26">
                <a:extLst>
                  <a:ext uri="{FF2B5EF4-FFF2-40B4-BE49-F238E27FC236}">
                    <a16:creationId xmlns:a16="http://schemas.microsoft.com/office/drawing/2014/main" id="{363C0E44-0963-F9F1-5361-124346836AF0}"/>
                  </a:ext>
                </a:extLst>
              </p:cNvPr>
              <p:cNvSpPr/>
              <p:nvPr/>
            </p:nvSpPr>
            <p:spPr>
              <a:xfrm>
                <a:off x="5529532" y="3838755"/>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6BA3FDF8-8F71-17D9-FAAA-5D5A85228493}"/>
                  </a:ext>
                </a:extLst>
              </p:cNvPr>
              <p:cNvSpPr/>
              <p:nvPr/>
            </p:nvSpPr>
            <p:spPr>
              <a:xfrm>
                <a:off x="5943040" y="4871013"/>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A1A6F1B7-1A83-464B-8547-C6D2E974730C}"/>
                  </a:ext>
                </a:extLst>
              </p:cNvPr>
              <p:cNvSpPr/>
              <p:nvPr/>
            </p:nvSpPr>
            <p:spPr>
              <a:xfrm>
                <a:off x="5807034" y="5115129"/>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21890EEB-5BE2-1AC5-FD3B-754836B0ADFE}"/>
                  </a:ext>
                </a:extLst>
              </p:cNvPr>
              <p:cNvSpPr/>
              <p:nvPr/>
            </p:nvSpPr>
            <p:spPr>
              <a:xfrm>
                <a:off x="5655232" y="5370448"/>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A98024E7-30B8-C3A7-482F-5992619DB3C3}"/>
                  </a:ext>
                </a:extLst>
              </p:cNvPr>
              <p:cNvSpPr/>
              <p:nvPr/>
            </p:nvSpPr>
            <p:spPr>
              <a:xfrm>
                <a:off x="5633049" y="4931062"/>
                <a:ext cx="207034" cy="2070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40930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F71F-75B5-9D4D-78C6-3CE30FCC1848}"/>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Anti-glider trenches – </a:t>
            </a:r>
            <a:r>
              <a:rPr lang="en-GB" sz="3200" dirty="0" err="1">
                <a:latin typeface="Arial" panose="020B0604020202020204" pitchFamily="34" charset="0"/>
                <a:cs typeface="Arial" panose="020B0604020202020204" pitchFamily="34" charset="0"/>
              </a:rPr>
              <a:t>Childwall</a:t>
            </a:r>
            <a:r>
              <a:rPr lang="en-GB" sz="3200" dirty="0">
                <a:latin typeface="Arial" panose="020B0604020202020204" pitchFamily="34" charset="0"/>
                <a:cs typeface="Arial" panose="020B0604020202020204" pitchFamily="34" charset="0"/>
              </a:rPr>
              <a:t>, Liverpool</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(&amp; a bomb crater too!)</a:t>
            </a:r>
            <a:endParaRPr lang="en-US" dirty="0"/>
          </a:p>
        </p:txBody>
      </p:sp>
      <p:sp>
        <p:nvSpPr>
          <p:cNvPr id="7" name="TextBox 6">
            <a:extLst>
              <a:ext uri="{FF2B5EF4-FFF2-40B4-BE49-F238E27FC236}">
                <a16:creationId xmlns:a16="http://schemas.microsoft.com/office/drawing/2014/main" id="{45E79DA7-ED36-A2CA-A2B3-0F6F31CA8DE2}"/>
              </a:ext>
            </a:extLst>
          </p:cNvPr>
          <p:cNvSpPr txBox="1"/>
          <p:nvPr/>
        </p:nvSpPr>
        <p:spPr>
          <a:xfrm>
            <a:off x="443515" y="2126133"/>
            <a:ext cx="3702558" cy="2031325"/>
          </a:xfrm>
          <a:prstGeom prst="rect">
            <a:avLst/>
          </a:prstGeom>
          <a:noFill/>
        </p:spPr>
        <p:txBody>
          <a:bodyPr wrap="square" rtlCol="0">
            <a:spAutoFit/>
          </a:bodyPr>
          <a:lstStyle/>
          <a:p>
            <a:r>
              <a:rPr lang="en-GB" dirty="0"/>
              <a:t>Small area of anti-glider trenches (yellow) in the open playing fields in front of a school.</a:t>
            </a:r>
          </a:p>
          <a:p>
            <a:endParaRPr lang="en-GB" dirty="0"/>
          </a:p>
          <a:p>
            <a:r>
              <a:rPr lang="en-GB" dirty="0"/>
              <a:t>The red area shows a bomb crater – see slides 55-60 for more information.</a:t>
            </a:r>
          </a:p>
        </p:txBody>
      </p:sp>
      <p:pic>
        <p:nvPicPr>
          <p:cNvPr id="4" name="Picture 3" descr="Black and white aerial photo of a WW2 anti-aircraft trenches and bomb craters">
            <a:hlinkClick r:id="rId3"/>
            <a:extLst>
              <a:ext uri="{FF2B5EF4-FFF2-40B4-BE49-F238E27FC236}">
                <a16:creationId xmlns:a16="http://schemas.microsoft.com/office/drawing/2014/main" id="{99F3D5E1-DF35-4047-A556-8FCF519B80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213866" y="755934"/>
            <a:ext cx="5196038" cy="6277843"/>
          </a:xfrm>
          <a:prstGeom prst="rect">
            <a:avLst/>
          </a:prstGeom>
        </p:spPr>
      </p:pic>
      <p:grpSp>
        <p:nvGrpSpPr>
          <p:cNvPr id="3" name="Group 2">
            <a:extLst>
              <a:ext uri="{FF2B5EF4-FFF2-40B4-BE49-F238E27FC236}">
                <a16:creationId xmlns:a16="http://schemas.microsoft.com/office/drawing/2014/main" id="{1E04C041-4838-1AC9-F98A-D1BE0DF7A00F}"/>
              </a:ext>
              <a:ext uri="{C183D7F6-B498-43B3-948B-1728B52AA6E4}">
                <adec:decorative xmlns:adec="http://schemas.microsoft.com/office/drawing/2017/decorative" val="1"/>
              </a:ext>
            </a:extLst>
          </p:cNvPr>
          <p:cNvGrpSpPr/>
          <p:nvPr/>
        </p:nvGrpSpPr>
        <p:grpSpPr>
          <a:xfrm>
            <a:off x="5810823" y="2610249"/>
            <a:ext cx="3110894" cy="2107560"/>
            <a:chOff x="3854431" y="2610248"/>
            <a:chExt cx="3110894" cy="2107560"/>
          </a:xfrm>
        </p:grpSpPr>
        <p:sp>
          <p:nvSpPr>
            <p:cNvPr id="5" name="Freeform 4">
              <a:extLst>
                <a:ext uri="{FF2B5EF4-FFF2-40B4-BE49-F238E27FC236}">
                  <a16:creationId xmlns:a16="http://schemas.microsoft.com/office/drawing/2014/main" id="{B7D15964-C575-D949-2C52-D3B1958EB9B5}"/>
                </a:ext>
              </a:extLst>
            </p:cNvPr>
            <p:cNvSpPr/>
            <p:nvPr/>
          </p:nvSpPr>
          <p:spPr>
            <a:xfrm>
              <a:off x="4218771" y="2610248"/>
              <a:ext cx="2746554" cy="2107560"/>
            </a:xfrm>
            <a:custGeom>
              <a:avLst/>
              <a:gdLst>
                <a:gd name="connsiteX0" fmla="*/ 2244436 w 2909454"/>
                <a:gd name="connsiteY0" fmla="*/ 344384 h 2232561"/>
                <a:gd name="connsiteX1" fmla="*/ 2505693 w 2909454"/>
                <a:gd name="connsiteY1" fmla="*/ 486888 h 2232561"/>
                <a:gd name="connsiteX2" fmla="*/ 2018805 w 2909454"/>
                <a:gd name="connsiteY2" fmla="*/ 1294410 h 2232561"/>
                <a:gd name="connsiteX3" fmla="*/ 2909454 w 2909454"/>
                <a:gd name="connsiteY3" fmla="*/ 1686296 h 2232561"/>
                <a:gd name="connsiteX4" fmla="*/ 2755075 w 2909454"/>
                <a:gd name="connsiteY4" fmla="*/ 1959428 h 2232561"/>
                <a:gd name="connsiteX5" fmla="*/ 1864426 w 2909454"/>
                <a:gd name="connsiteY5" fmla="*/ 1543792 h 2232561"/>
                <a:gd name="connsiteX6" fmla="*/ 1460665 w 2909454"/>
                <a:gd name="connsiteY6" fmla="*/ 2232561 h 2232561"/>
                <a:gd name="connsiteX7" fmla="*/ 1246909 w 2909454"/>
                <a:gd name="connsiteY7" fmla="*/ 2113808 h 2232561"/>
                <a:gd name="connsiteX8" fmla="*/ 1555667 w 2909454"/>
                <a:gd name="connsiteY8" fmla="*/ 1389413 h 2232561"/>
                <a:gd name="connsiteX9" fmla="*/ 1270659 w 2909454"/>
                <a:gd name="connsiteY9" fmla="*/ 1211283 h 2232561"/>
                <a:gd name="connsiteX10" fmla="*/ 1116280 w 2909454"/>
                <a:gd name="connsiteY10" fmla="*/ 1294410 h 2232561"/>
                <a:gd name="connsiteX11" fmla="*/ 546265 w 2909454"/>
                <a:gd name="connsiteY11" fmla="*/ 914400 h 2232561"/>
                <a:gd name="connsiteX12" fmla="*/ 712519 w 2909454"/>
                <a:gd name="connsiteY12" fmla="*/ 641267 h 2232561"/>
                <a:gd name="connsiteX13" fmla="*/ 0 w 2909454"/>
                <a:gd name="connsiteY13" fmla="*/ 190005 h 2232561"/>
                <a:gd name="connsiteX14" fmla="*/ 225631 w 2909454"/>
                <a:gd name="connsiteY14" fmla="*/ 0 h 2232561"/>
                <a:gd name="connsiteX15" fmla="*/ 890649 w 2909454"/>
                <a:gd name="connsiteY15" fmla="*/ 415636 h 2232561"/>
                <a:gd name="connsiteX16" fmla="*/ 1021278 w 2909454"/>
                <a:gd name="connsiteY16" fmla="*/ 285008 h 2232561"/>
                <a:gd name="connsiteX17" fmla="*/ 1543792 w 2909454"/>
                <a:gd name="connsiteY17" fmla="*/ 641267 h 2232561"/>
                <a:gd name="connsiteX18" fmla="*/ 1389413 w 2909454"/>
                <a:gd name="connsiteY18" fmla="*/ 950026 h 2232561"/>
                <a:gd name="connsiteX19" fmla="*/ 1733797 w 2909454"/>
                <a:gd name="connsiteY19" fmla="*/ 1116280 h 2232561"/>
                <a:gd name="connsiteX20" fmla="*/ 2244436 w 2909454"/>
                <a:gd name="connsiteY20" fmla="*/ 344384 h 223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09454" h="2232561">
                  <a:moveTo>
                    <a:pt x="2244436" y="344384"/>
                  </a:moveTo>
                  <a:lnTo>
                    <a:pt x="2505693" y="486888"/>
                  </a:lnTo>
                  <a:lnTo>
                    <a:pt x="2018805" y="1294410"/>
                  </a:lnTo>
                  <a:lnTo>
                    <a:pt x="2909454" y="1686296"/>
                  </a:lnTo>
                  <a:lnTo>
                    <a:pt x="2755075" y="1959428"/>
                  </a:lnTo>
                  <a:lnTo>
                    <a:pt x="1864426" y="1543792"/>
                  </a:lnTo>
                  <a:lnTo>
                    <a:pt x="1460665" y="2232561"/>
                  </a:lnTo>
                  <a:lnTo>
                    <a:pt x="1246909" y="2113808"/>
                  </a:lnTo>
                  <a:lnTo>
                    <a:pt x="1555667" y="1389413"/>
                  </a:lnTo>
                  <a:lnTo>
                    <a:pt x="1270659" y="1211283"/>
                  </a:lnTo>
                  <a:lnTo>
                    <a:pt x="1116280" y="1294410"/>
                  </a:lnTo>
                  <a:lnTo>
                    <a:pt x="546265" y="914400"/>
                  </a:lnTo>
                  <a:lnTo>
                    <a:pt x="712519" y="641267"/>
                  </a:lnTo>
                  <a:lnTo>
                    <a:pt x="0" y="190005"/>
                  </a:lnTo>
                  <a:lnTo>
                    <a:pt x="225631" y="0"/>
                  </a:lnTo>
                  <a:lnTo>
                    <a:pt x="890649" y="415636"/>
                  </a:lnTo>
                  <a:lnTo>
                    <a:pt x="1021278" y="285008"/>
                  </a:lnTo>
                  <a:lnTo>
                    <a:pt x="1543792" y="641267"/>
                  </a:lnTo>
                  <a:lnTo>
                    <a:pt x="1389413" y="950026"/>
                  </a:lnTo>
                  <a:lnTo>
                    <a:pt x="1733797" y="1116280"/>
                  </a:lnTo>
                  <a:lnTo>
                    <a:pt x="2244436" y="344384"/>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D589363-DB9B-57B8-733F-A20F467FB177}"/>
                </a:ext>
              </a:extLst>
            </p:cNvPr>
            <p:cNvSpPr/>
            <p:nvPr/>
          </p:nvSpPr>
          <p:spPr>
            <a:xfrm>
              <a:off x="3854431" y="2974587"/>
              <a:ext cx="571732" cy="57173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147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Barracks</a:t>
            </a: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Military buildings can be divided into the operational and the ancillary (commonly known in the military as ‘the teeth and the tail’): buildings for fighting, and buildings for living and working.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Vast amounts of short-life hutted accommodation was built in the Second World War, most of which no longer survives but which can be identified through documentation and archaeology.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However, some army camps have continued in use, with early examples of prefabricated hutting being repeatedly modernised and upgraded to suit modern needs. </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00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4B55F-528D-001F-1C44-90835EE24916}"/>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Army Barracks – Dover, Kent</a:t>
            </a:r>
            <a:endParaRPr lang="en-US" dirty="0"/>
          </a:p>
        </p:txBody>
      </p:sp>
      <p:pic>
        <p:nvPicPr>
          <p:cNvPr id="4" name="Picture 3" descr="Black and white aerial photo of a rural area showing an army barracks. ">
            <a:hlinkClick r:id="rId3"/>
            <a:extLst>
              <a:ext uri="{FF2B5EF4-FFF2-40B4-BE49-F238E27FC236}">
                <a16:creationId xmlns:a16="http://schemas.microsoft.com/office/drawing/2014/main" id="{0B5B93CA-7896-44C8-7FB5-6B5FC41381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9498" y="1274884"/>
            <a:ext cx="7553004" cy="5217990"/>
          </a:xfrm>
          <a:prstGeom prst="rect">
            <a:avLst/>
          </a:prstGeom>
        </p:spPr>
      </p:pic>
    </p:spTree>
    <p:extLst>
      <p:ext uri="{BB962C8B-B14F-4D97-AF65-F5344CB8AC3E}">
        <p14:creationId xmlns:p14="http://schemas.microsoft.com/office/powerpoint/2010/main" val="355107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dirty="0"/>
              <a:t>Visit the </a:t>
            </a:r>
            <a:r>
              <a:rPr lang="en-GB" dirty="0">
                <a:hlinkClick r:id="rId3"/>
              </a:rPr>
              <a:t>Aerial Photo Explorer</a:t>
            </a:r>
            <a:endParaRPr lang="en-US" dirty="0"/>
          </a:p>
        </p:txBody>
      </p:sp>
      <p:grpSp>
        <p:nvGrpSpPr>
          <p:cNvPr id="3" name="Post-It" descr="Post-it note to highlight text">
            <a:extLst>
              <a:ext uri="{FF2B5EF4-FFF2-40B4-BE49-F238E27FC236}">
                <a16:creationId xmlns:a16="http://schemas.microsoft.com/office/drawing/2014/main" id="{31244E2A-008D-D280-971D-5FB9481766D6}"/>
              </a:ext>
            </a:extLst>
          </p:cNvPr>
          <p:cNvGrpSpPr/>
          <p:nvPr/>
        </p:nvGrpSpPr>
        <p:grpSpPr>
          <a:xfrm>
            <a:off x="440650" y="1728156"/>
            <a:ext cx="4161830" cy="4844911"/>
            <a:chOff x="3803610" y="3083889"/>
            <a:chExt cx="3683000" cy="3466710"/>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3803610" y="3494726"/>
              <a:ext cx="3683000" cy="2990850"/>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3992707" y="3907895"/>
              <a:ext cx="3201195" cy="2642704"/>
            </a:xfrm>
            <a:prstGeom prst="rect">
              <a:avLst/>
            </a:prstGeom>
            <a:noFill/>
          </p:spPr>
          <p:txBody>
            <a:bodyPr wrap="square" rtlCol="0">
              <a:spAutoFit/>
            </a:bodyPr>
            <a:lstStyle/>
            <a:p>
              <a:r>
                <a:rPr lang="en-GB" dirty="0"/>
                <a:t>Historic England have made over 400,000 aerial photos available to view for free online.</a:t>
              </a:r>
            </a:p>
            <a:p>
              <a:endParaRPr lang="en-GB" dirty="0"/>
            </a:p>
            <a:p>
              <a:r>
                <a:rPr lang="en-GB" dirty="0"/>
                <a:t>They date from the 1920s to the present day.</a:t>
              </a:r>
            </a:p>
            <a:p>
              <a:endParaRPr lang="en-GB" dirty="0"/>
            </a:p>
            <a:p>
              <a:r>
                <a:rPr lang="en-GB" dirty="0"/>
                <a:t>Thousands of them relate to the Second World War, providing a major source of primary evidence about life on the Home Front.</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62746" y="3083889"/>
              <a:ext cx="1164728" cy="821673"/>
            </a:xfrm>
            <a:prstGeom prst="rect">
              <a:avLst/>
            </a:prstGeom>
          </p:spPr>
        </p:pic>
      </p:grpSp>
      <p:grpSp>
        <p:nvGrpSpPr>
          <p:cNvPr id="15" name="Group 14" descr="Screenshot of website showing an interactive map of the UK.">
            <a:extLst>
              <a:ext uri="{FF2B5EF4-FFF2-40B4-BE49-F238E27FC236}">
                <a16:creationId xmlns:a16="http://schemas.microsoft.com/office/drawing/2014/main" id="{126AE5CB-1745-980C-49DB-BA606BB65934}"/>
              </a:ext>
            </a:extLst>
          </p:cNvPr>
          <p:cNvGrpSpPr/>
          <p:nvPr/>
        </p:nvGrpSpPr>
        <p:grpSpPr>
          <a:xfrm>
            <a:off x="6410960" y="1075414"/>
            <a:ext cx="4942840" cy="5741210"/>
            <a:chOff x="6421120" y="985519"/>
            <a:chExt cx="4277360" cy="4968241"/>
          </a:xfrm>
        </p:grpSpPr>
        <p:pic>
          <p:nvPicPr>
            <p:cNvPr id="11" name="Picture 10">
              <a:extLst>
                <a:ext uri="{FF2B5EF4-FFF2-40B4-BE49-F238E27FC236}">
                  <a16:creationId xmlns:a16="http://schemas.microsoft.com/office/drawing/2014/main" id="{41CCE79B-57C7-C2F2-FBEF-C2EBE7639A0F}"/>
                </a:ext>
              </a:extLst>
            </p:cNvPr>
            <p:cNvPicPr>
              <a:picLocks noChangeAspect="1"/>
            </p:cNvPicPr>
            <p:nvPr/>
          </p:nvPicPr>
          <p:blipFill rotWithShape="1">
            <a:blip r:embed="rId6"/>
            <a:srcRect l="13803" t="10282" r="11451" b="5325"/>
            <a:stretch/>
          </p:blipFill>
          <p:spPr>
            <a:xfrm>
              <a:off x="6421120" y="985519"/>
              <a:ext cx="4277360" cy="2716594"/>
            </a:xfrm>
            <a:prstGeom prst="rect">
              <a:avLst/>
            </a:prstGeom>
          </p:spPr>
        </p:pic>
        <p:pic>
          <p:nvPicPr>
            <p:cNvPr id="13" name="Picture 12">
              <a:extLst>
                <a:ext uri="{FF2B5EF4-FFF2-40B4-BE49-F238E27FC236}">
                  <a16:creationId xmlns:a16="http://schemas.microsoft.com/office/drawing/2014/main" id="{023A27A1-6E25-15A3-E0AB-FA13DFB06C0E}"/>
                </a:ext>
              </a:extLst>
            </p:cNvPr>
            <p:cNvPicPr>
              <a:picLocks noChangeAspect="1"/>
            </p:cNvPicPr>
            <p:nvPr/>
          </p:nvPicPr>
          <p:blipFill rotWithShape="1">
            <a:blip r:embed="rId7"/>
            <a:srcRect l="13754" t="13160" r="11458" b="16849"/>
            <a:stretch/>
          </p:blipFill>
          <p:spPr>
            <a:xfrm>
              <a:off x="6421120" y="3702113"/>
              <a:ext cx="4277360" cy="2251647"/>
            </a:xfrm>
            <a:prstGeom prst="rect">
              <a:avLst/>
            </a:prstGeom>
          </p:spPr>
        </p:pic>
      </p:grpSp>
    </p:spTree>
    <p:extLst>
      <p:ext uri="{BB962C8B-B14F-4D97-AF65-F5344CB8AC3E}">
        <p14:creationId xmlns:p14="http://schemas.microsoft.com/office/powerpoint/2010/main" val="22353755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Barrage Balloons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use of hydrogen-filled barrage balloons as anti-aircraft devices had been developed towards the end of World War I, in order to provide some protection for London from low-level air attack.</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balloons were held to the ground using heavy steel cables. It is the cables that were the main defence as any aircraft flying into the cable would be badly damaged, preventing them from carrying out their mission. This also that meant that by using the balloons all approaching aircraft would have to fly higher than the balloons to avoid the cables, thus making it harder for them to accurately drop their bombs/carry out their intended mission.</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523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1075414"/>
            <a:ext cx="10599146" cy="541746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Barrage Balloons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905000"/>
            <a:ext cx="9668278" cy="45878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By the end of 1938, it was evident that barrage balloons would form an important part of any future defence of Britain, and thus a separate Balloon Command was formed on 1 November 1938. Training was carried out at Balloon Training Units (BTU); by the time of their closure in November 1943, the BTUs had trained around 5,000 RAF balloon operators, the same number of WAAFs, and around 12,000 operators and drivers. 18 balloon depots were established around the country, between 1938 and 1940. </a:t>
            </a: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From 1939 to 1945 barrage balloons formed an important part of the country's anti-aircraft defences, guarding strategic military and manufacturing sites, as well as towns and cities.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64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920A8-78EB-AD60-5E19-CDBCC93E950D}"/>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Barrage Balloon – Wardley, Gateshead (Barrage balloon and tether site, plus Emergency Water Supply)</a:t>
            </a:r>
            <a:endParaRPr lang="en-US" dirty="0"/>
          </a:p>
        </p:txBody>
      </p:sp>
      <p:sp>
        <p:nvSpPr>
          <p:cNvPr id="8" name="TextBox 7">
            <a:extLst>
              <a:ext uri="{FF2B5EF4-FFF2-40B4-BE49-F238E27FC236}">
                <a16:creationId xmlns:a16="http://schemas.microsoft.com/office/drawing/2014/main" id="{1B6E3978-6556-6461-0BEB-A1B2684E0E4A}"/>
              </a:ext>
            </a:extLst>
          </p:cNvPr>
          <p:cNvSpPr txBox="1"/>
          <p:nvPr/>
        </p:nvSpPr>
        <p:spPr>
          <a:xfrm>
            <a:off x="443515" y="2126133"/>
            <a:ext cx="2303795" cy="4247317"/>
          </a:xfrm>
          <a:prstGeom prst="rect">
            <a:avLst/>
          </a:prstGeom>
          <a:noFill/>
        </p:spPr>
        <p:txBody>
          <a:bodyPr wrap="square" rtlCol="0">
            <a:spAutoFit/>
          </a:bodyPr>
          <a:lstStyle/>
          <a:p>
            <a:r>
              <a:rPr lang="en-GB" dirty="0"/>
              <a:t>A Barrage Balloon (yellow) and its tether site (orange) amongst suburban housing. The steel cables between the two are too fine to be seen on the photo.</a:t>
            </a:r>
          </a:p>
          <a:p>
            <a:endParaRPr lang="en-GB" dirty="0"/>
          </a:p>
          <a:p>
            <a:r>
              <a:rPr lang="en-GB" dirty="0"/>
              <a:t>The red area shows an Emergency Water Supply – see slides 66-67 for more information.</a:t>
            </a:r>
          </a:p>
        </p:txBody>
      </p:sp>
      <p:pic>
        <p:nvPicPr>
          <p:cNvPr id="4" name="Picture 3" descr="Black and white aerial photo of a WW2 barrage balloon in a semi-rural area of housing">
            <a:hlinkClick r:id="rId3"/>
            <a:extLst>
              <a:ext uri="{FF2B5EF4-FFF2-40B4-BE49-F238E27FC236}">
                <a16:creationId xmlns:a16="http://schemas.microsoft.com/office/drawing/2014/main" id="{DC6BB5D5-DEF8-EB6C-227E-F1C4E179C6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3498" y="1539874"/>
            <a:ext cx="7944418" cy="4953000"/>
          </a:xfrm>
          <a:prstGeom prst="rect">
            <a:avLst/>
          </a:prstGeom>
        </p:spPr>
      </p:pic>
      <p:grpSp>
        <p:nvGrpSpPr>
          <p:cNvPr id="3" name="Group 2">
            <a:extLst>
              <a:ext uri="{FF2B5EF4-FFF2-40B4-BE49-F238E27FC236}">
                <a16:creationId xmlns:a16="http://schemas.microsoft.com/office/drawing/2014/main" id="{7E36CE56-20B4-39D4-9B45-DF1440AB3A5D}"/>
              </a:ext>
              <a:ext uri="{C183D7F6-B498-43B3-948B-1728B52AA6E4}">
                <adec:decorative xmlns:adec="http://schemas.microsoft.com/office/drawing/2017/decorative" val="1"/>
              </a:ext>
            </a:extLst>
          </p:cNvPr>
          <p:cNvGrpSpPr/>
          <p:nvPr/>
        </p:nvGrpSpPr>
        <p:grpSpPr>
          <a:xfrm>
            <a:off x="3567554" y="1539874"/>
            <a:ext cx="7128792" cy="3375181"/>
            <a:chOff x="2387340" y="1539874"/>
            <a:chExt cx="7128792" cy="3375181"/>
          </a:xfrm>
        </p:grpSpPr>
        <p:sp>
          <p:nvSpPr>
            <p:cNvPr id="5" name="Oval 4">
              <a:extLst>
                <a:ext uri="{FF2B5EF4-FFF2-40B4-BE49-F238E27FC236}">
                  <a16:creationId xmlns:a16="http://schemas.microsoft.com/office/drawing/2014/main" id="{6D51695F-8C78-9712-AF6B-19D2AB38B20C}"/>
                </a:ext>
              </a:extLst>
            </p:cNvPr>
            <p:cNvSpPr/>
            <p:nvPr/>
          </p:nvSpPr>
          <p:spPr>
            <a:xfrm>
              <a:off x="3253735" y="4294569"/>
              <a:ext cx="620486" cy="620486"/>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4C84E16-57D7-4E91-7E7D-B49EEC7D412C}"/>
                </a:ext>
              </a:extLst>
            </p:cNvPr>
            <p:cNvSpPr/>
            <p:nvPr/>
          </p:nvSpPr>
          <p:spPr>
            <a:xfrm>
              <a:off x="2387340" y="1539874"/>
              <a:ext cx="576064" cy="64807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8B38E95-0AC5-E4F3-83AB-9F5F165062A2}"/>
                </a:ext>
              </a:extLst>
            </p:cNvPr>
            <p:cNvSpPr/>
            <p:nvPr/>
          </p:nvSpPr>
          <p:spPr>
            <a:xfrm>
              <a:off x="9012076" y="3700114"/>
              <a:ext cx="504056" cy="504056"/>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89102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92A1D-DF53-6B2A-4AAA-70412648803E}"/>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Barrage Balloon – Willington Quay, North Tyneside</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(Barrage balloons and tether sites)</a:t>
            </a:r>
            <a:endParaRPr lang="en-US" dirty="0"/>
          </a:p>
        </p:txBody>
      </p:sp>
      <p:sp>
        <p:nvSpPr>
          <p:cNvPr id="9" name="TextBox 8">
            <a:extLst>
              <a:ext uri="{FF2B5EF4-FFF2-40B4-BE49-F238E27FC236}">
                <a16:creationId xmlns:a16="http://schemas.microsoft.com/office/drawing/2014/main" id="{2F303122-2BBF-2BFD-18AC-B4385888E20A}"/>
              </a:ext>
            </a:extLst>
          </p:cNvPr>
          <p:cNvSpPr txBox="1"/>
          <p:nvPr/>
        </p:nvSpPr>
        <p:spPr>
          <a:xfrm>
            <a:off x="443515" y="2126133"/>
            <a:ext cx="2303795" cy="2308324"/>
          </a:xfrm>
          <a:prstGeom prst="rect">
            <a:avLst/>
          </a:prstGeom>
          <a:noFill/>
        </p:spPr>
        <p:txBody>
          <a:bodyPr wrap="square" rtlCol="0">
            <a:spAutoFit/>
          </a:bodyPr>
          <a:lstStyle/>
          <a:p>
            <a:r>
              <a:rPr lang="en-GB" dirty="0"/>
              <a:t>Barrage Balloons (yellow) and  their tether sites (orange) on the quayside. The steel cables between the two are too fine to be seen on the photo.</a:t>
            </a:r>
          </a:p>
        </p:txBody>
      </p:sp>
      <p:pic>
        <p:nvPicPr>
          <p:cNvPr id="4" name="Picture 3" descr="Black and white aerial photo of a WW2 barrage balloons next to a quayside">
            <a:hlinkClick r:id="rId3"/>
            <a:extLst>
              <a:ext uri="{FF2B5EF4-FFF2-40B4-BE49-F238E27FC236}">
                <a16:creationId xmlns:a16="http://schemas.microsoft.com/office/drawing/2014/main" id="{1BF2F5AC-1DBB-F5A8-19A2-52D1482A8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7401" b="29264"/>
          <a:stretch/>
        </p:blipFill>
        <p:spPr>
          <a:xfrm>
            <a:off x="4035375" y="1159097"/>
            <a:ext cx="6191350" cy="5333777"/>
          </a:xfrm>
          <a:prstGeom prst="rect">
            <a:avLst/>
          </a:prstGeom>
        </p:spPr>
      </p:pic>
      <p:grpSp>
        <p:nvGrpSpPr>
          <p:cNvPr id="3" name="Group 2">
            <a:extLst>
              <a:ext uri="{FF2B5EF4-FFF2-40B4-BE49-F238E27FC236}">
                <a16:creationId xmlns:a16="http://schemas.microsoft.com/office/drawing/2014/main" id="{2B1BE275-CD52-5AC7-B70C-D0BBD9DA2F8A}"/>
              </a:ext>
              <a:ext uri="{C183D7F6-B498-43B3-948B-1728B52AA6E4}">
                <adec:decorative xmlns:adec="http://schemas.microsoft.com/office/drawing/2017/decorative" val="1"/>
              </a:ext>
            </a:extLst>
          </p:cNvPr>
          <p:cNvGrpSpPr/>
          <p:nvPr/>
        </p:nvGrpSpPr>
        <p:grpSpPr>
          <a:xfrm>
            <a:off x="5409128" y="2943875"/>
            <a:ext cx="3169421" cy="2941042"/>
            <a:chOff x="3935928" y="2943875"/>
            <a:chExt cx="3169421" cy="2941042"/>
          </a:xfrm>
        </p:grpSpPr>
        <p:sp>
          <p:nvSpPr>
            <p:cNvPr id="5" name="Oval 4">
              <a:extLst>
                <a:ext uri="{FF2B5EF4-FFF2-40B4-BE49-F238E27FC236}">
                  <a16:creationId xmlns:a16="http://schemas.microsoft.com/office/drawing/2014/main" id="{DB0E0615-4A99-BF71-5BB5-33B021AD087F}"/>
                </a:ext>
              </a:extLst>
            </p:cNvPr>
            <p:cNvSpPr/>
            <p:nvPr/>
          </p:nvSpPr>
          <p:spPr>
            <a:xfrm>
              <a:off x="3935928" y="2943875"/>
              <a:ext cx="439387" cy="43938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8E4018D-F954-78C8-12C0-BEBD4D7CFFB9}"/>
                </a:ext>
              </a:extLst>
            </p:cNvPr>
            <p:cNvSpPr/>
            <p:nvPr/>
          </p:nvSpPr>
          <p:spPr>
            <a:xfrm>
              <a:off x="6665962" y="4354291"/>
              <a:ext cx="439387" cy="439387"/>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3FA3ECD-E99E-097F-C951-62F4DC277E1B}"/>
                </a:ext>
              </a:extLst>
            </p:cNvPr>
            <p:cNvSpPr/>
            <p:nvPr/>
          </p:nvSpPr>
          <p:spPr>
            <a:xfrm>
              <a:off x="3935928" y="4134597"/>
              <a:ext cx="522514" cy="522514"/>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9A951E69-B123-7FA4-4EBF-3E0F994DED76}"/>
                </a:ext>
              </a:extLst>
            </p:cNvPr>
            <p:cNvSpPr/>
            <p:nvPr/>
          </p:nvSpPr>
          <p:spPr>
            <a:xfrm>
              <a:off x="6143448" y="5362403"/>
              <a:ext cx="522514" cy="522514"/>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561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210C7-B5AD-DE48-6EA0-9FBD5A69B2C9}"/>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Barrage Balloon on its tether site – Wavertree, Liverpool</a:t>
            </a:r>
            <a:endParaRPr lang="en-US" dirty="0"/>
          </a:p>
        </p:txBody>
      </p:sp>
      <p:sp>
        <p:nvSpPr>
          <p:cNvPr id="3" name="TextBox 2">
            <a:extLst>
              <a:ext uri="{FF2B5EF4-FFF2-40B4-BE49-F238E27FC236}">
                <a16:creationId xmlns:a16="http://schemas.microsoft.com/office/drawing/2014/main" id="{BEFFD76C-CED8-C17D-51E5-8D65E3D2AA3F}"/>
              </a:ext>
            </a:extLst>
          </p:cNvPr>
          <p:cNvSpPr txBox="1"/>
          <p:nvPr/>
        </p:nvSpPr>
        <p:spPr>
          <a:xfrm>
            <a:off x="443515" y="2126133"/>
            <a:ext cx="2523205" cy="2031325"/>
          </a:xfrm>
          <a:prstGeom prst="rect">
            <a:avLst/>
          </a:prstGeom>
          <a:noFill/>
        </p:spPr>
        <p:txBody>
          <a:bodyPr wrap="square" rtlCol="0">
            <a:spAutoFit/>
          </a:bodyPr>
          <a:lstStyle/>
          <a:p>
            <a:r>
              <a:rPr lang="en-GB" dirty="0"/>
              <a:t>A Barrage Balloon (yellow) on the ground attached to its tether site (orange) before the steel cables have been unwound to allow it to rise up into the air.</a:t>
            </a:r>
          </a:p>
        </p:txBody>
      </p:sp>
      <p:pic>
        <p:nvPicPr>
          <p:cNvPr id="4" name="Picture 3" descr="Black and white aerial photo of a WW2 barrage balloon in a semi-rural area of housing">
            <a:hlinkClick r:id="rId3"/>
            <a:extLst>
              <a:ext uri="{FF2B5EF4-FFF2-40B4-BE49-F238E27FC236}">
                <a16:creationId xmlns:a16="http://schemas.microsoft.com/office/drawing/2014/main" id="{87D0244C-AC68-80F3-5042-53BE71F4358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6440" t="78979" r="24110" b="3030"/>
          <a:stretch/>
        </p:blipFill>
        <p:spPr>
          <a:xfrm>
            <a:off x="3463720" y="1395489"/>
            <a:ext cx="6839360" cy="5097385"/>
          </a:xfrm>
          <a:prstGeom prst="rect">
            <a:avLst/>
          </a:prstGeom>
        </p:spPr>
      </p:pic>
      <p:grpSp>
        <p:nvGrpSpPr>
          <p:cNvPr id="5" name="Group 4">
            <a:extLst>
              <a:ext uri="{FF2B5EF4-FFF2-40B4-BE49-F238E27FC236}">
                <a16:creationId xmlns:a16="http://schemas.microsoft.com/office/drawing/2014/main" id="{6A025F9E-AF1A-B1BE-ABF6-FE849E4FC847}"/>
              </a:ext>
              <a:ext uri="{C183D7F6-B498-43B3-948B-1728B52AA6E4}">
                <adec:decorative xmlns:adec="http://schemas.microsoft.com/office/drawing/2017/decorative" val="1"/>
              </a:ext>
            </a:extLst>
          </p:cNvPr>
          <p:cNvGrpSpPr/>
          <p:nvPr/>
        </p:nvGrpSpPr>
        <p:grpSpPr>
          <a:xfrm>
            <a:off x="5992751" y="2967119"/>
            <a:ext cx="1377538" cy="1377538"/>
            <a:chOff x="3681351" y="3182588"/>
            <a:chExt cx="1377538" cy="1377538"/>
          </a:xfrm>
        </p:grpSpPr>
        <p:sp>
          <p:nvSpPr>
            <p:cNvPr id="6" name="Oval 5">
              <a:extLst>
                <a:ext uri="{FF2B5EF4-FFF2-40B4-BE49-F238E27FC236}">
                  <a16:creationId xmlns:a16="http://schemas.microsoft.com/office/drawing/2014/main" id="{19EA1A75-6F41-5242-AAC8-DDFEB9E29FDE}"/>
                </a:ext>
              </a:extLst>
            </p:cNvPr>
            <p:cNvSpPr/>
            <p:nvPr/>
          </p:nvSpPr>
          <p:spPr>
            <a:xfrm>
              <a:off x="3681351" y="3182588"/>
              <a:ext cx="1377538" cy="1377538"/>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F3D34945-B0D3-1332-A1E1-7513BC9B1911}"/>
                </a:ext>
              </a:extLst>
            </p:cNvPr>
            <p:cNvSpPr/>
            <p:nvPr/>
          </p:nvSpPr>
          <p:spPr>
            <a:xfrm>
              <a:off x="3862317" y="3330055"/>
              <a:ext cx="1047936" cy="955664"/>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8846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555920" y="857250"/>
            <a:ext cx="10599146" cy="60007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Bomb Damage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1059454" y="1409700"/>
            <a:ext cx="9668278" cy="5083174"/>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heavy and frequent bombing raids carried out over Britain in 1940 and 1941, known as the Blitz, began with raids on London on 7 September 1940. In September 1940 alone, 5,300 tonnes of high explosives were dropped on London in just 24 nights. The Germans were intent on destroying morale before their planned invasion of Britain. Industrial sites and civilian centres from Plymouth to Liverpool and Portsmouth to Hull were also targeted by the Luftwaffe, the German air force, during the war.</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An RAF directive in February 1942 had authorised, for the first time, the targeting of civilian areas in Germany.  Air Marshall Sir Arthur (‘Bomber’) Harris, Commander-in-Chief RAF Bomber Command, wrote in his memoirs that the main reason he chose the port city of Lübeck as the first target was: ‘…to learn to what extent a first wave of aircraft could guide a second wave to the aiming point by starting a conflagration.’ The city lacked defences, and in the firestorm 300 residents were killed and almost 1,000 injured, whilst the historic centre was severely damaged.</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36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524000"/>
            <a:ext cx="10599146" cy="42100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Bomb Damage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2076450"/>
            <a:ext cx="9668278" cy="31623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Between late April and late June 1942, the Luftwaffe deliberately targeted Britain’s historic towns and cities, causing widespread destruction, hundreds of deaths and thousands of injuries. These raids were a direct retaliation for the RAF bombing of the historic German city of Lübeck two months earlier on 28/29 March.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main targets were Exeter, Bath, Norwich, York and Canterbury. These cites were chosen because Baron Gustav Braun von Sturm, a Nazi propagandist, reputedly suggested bombing significant historic sites listed in the Baedeker Guides: a 19th century set of travel guides published by the Karl Baedeker firm. This spate of bombing became known as the ‘Baedeker Raids’.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53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DF361-4FE4-8BF9-64C2-38CF92088E73}"/>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Bomb damage – Rolls Crescent, Manchester</a:t>
            </a:r>
            <a:endParaRPr lang="en-US" dirty="0"/>
          </a:p>
        </p:txBody>
      </p:sp>
      <p:sp>
        <p:nvSpPr>
          <p:cNvPr id="3" name="TextBox 2">
            <a:extLst>
              <a:ext uri="{FF2B5EF4-FFF2-40B4-BE49-F238E27FC236}">
                <a16:creationId xmlns:a16="http://schemas.microsoft.com/office/drawing/2014/main" id="{1464EB32-EDDE-5B19-C247-B812D2327875}"/>
              </a:ext>
            </a:extLst>
          </p:cNvPr>
          <p:cNvSpPr txBox="1"/>
          <p:nvPr/>
        </p:nvSpPr>
        <p:spPr>
          <a:xfrm>
            <a:off x="443515" y="2126133"/>
            <a:ext cx="2523205" cy="1200329"/>
          </a:xfrm>
          <a:prstGeom prst="rect">
            <a:avLst/>
          </a:prstGeom>
          <a:noFill/>
        </p:spPr>
        <p:txBody>
          <a:bodyPr wrap="square" rtlCol="0">
            <a:spAutoFit/>
          </a:bodyPr>
          <a:lstStyle/>
          <a:p>
            <a:r>
              <a:rPr lang="en-GB" dirty="0"/>
              <a:t>All the areas that look ‘white’ are areas of demolition caused by bomb damage</a:t>
            </a:r>
          </a:p>
        </p:txBody>
      </p:sp>
      <p:pic>
        <p:nvPicPr>
          <p:cNvPr id="4" name="Picture 3" descr="Black and white aerial photo of an urban area bombed.">
            <a:hlinkClick r:id="rId3"/>
            <a:extLst>
              <a:ext uri="{FF2B5EF4-FFF2-40B4-BE49-F238E27FC236}">
                <a16:creationId xmlns:a16="http://schemas.microsoft.com/office/drawing/2014/main" id="{B7600955-72C2-6117-CF98-565EFEDC34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623"/>
          <a:stretch/>
        </p:blipFill>
        <p:spPr>
          <a:xfrm>
            <a:off x="4203123" y="1353296"/>
            <a:ext cx="6291780" cy="5139578"/>
          </a:xfrm>
          <a:prstGeom prst="rect">
            <a:avLst/>
          </a:prstGeom>
        </p:spPr>
      </p:pic>
    </p:spTree>
    <p:extLst>
      <p:ext uri="{BB962C8B-B14F-4D97-AF65-F5344CB8AC3E}">
        <p14:creationId xmlns:p14="http://schemas.microsoft.com/office/powerpoint/2010/main" val="3594781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62B3B-01FC-2E9A-59BD-CC8662D253C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Bomb damage craters – Dover, Kent</a:t>
            </a:r>
            <a:endParaRPr lang="en-US" dirty="0"/>
          </a:p>
        </p:txBody>
      </p:sp>
      <p:pic>
        <p:nvPicPr>
          <p:cNvPr id="4" name="Picture 3" descr="Black and white aerial photo of a WW2 bomb craters in a semi-rural area">
            <a:hlinkClick r:id="rId3"/>
            <a:extLst>
              <a:ext uri="{FF2B5EF4-FFF2-40B4-BE49-F238E27FC236}">
                <a16:creationId xmlns:a16="http://schemas.microsoft.com/office/drawing/2014/main" id="{DA8F9E45-7AC7-C739-C12B-AB89C90BE9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2620" y="1075414"/>
            <a:ext cx="5878729" cy="5607754"/>
          </a:xfrm>
          <a:prstGeom prst="rect">
            <a:avLst/>
          </a:prstGeom>
        </p:spPr>
      </p:pic>
      <p:grpSp>
        <p:nvGrpSpPr>
          <p:cNvPr id="5" name="Group 4">
            <a:extLst>
              <a:ext uri="{FF2B5EF4-FFF2-40B4-BE49-F238E27FC236}">
                <a16:creationId xmlns:a16="http://schemas.microsoft.com/office/drawing/2014/main" id="{BC62491F-DCCA-0330-97A7-38F5526EC657}"/>
              </a:ext>
              <a:ext uri="{C183D7F6-B498-43B3-948B-1728B52AA6E4}">
                <adec:decorative xmlns:adec="http://schemas.microsoft.com/office/drawing/2017/decorative" val="1"/>
              </a:ext>
            </a:extLst>
          </p:cNvPr>
          <p:cNvGrpSpPr/>
          <p:nvPr/>
        </p:nvGrpSpPr>
        <p:grpSpPr>
          <a:xfrm>
            <a:off x="3821735" y="1261258"/>
            <a:ext cx="4313824" cy="4644830"/>
            <a:chOff x="2442950" y="1177479"/>
            <a:chExt cx="4501580" cy="4846993"/>
          </a:xfrm>
        </p:grpSpPr>
        <p:sp>
          <p:nvSpPr>
            <p:cNvPr id="6" name="Oval 5">
              <a:extLst>
                <a:ext uri="{FF2B5EF4-FFF2-40B4-BE49-F238E27FC236}">
                  <a16:creationId xmlns:a16="http://schemas.microsoft.com/office/drawing/2014/main" id="{036F97FB-73B2-659B-5399-98B79ECAFAE0}"/>
                </a:ext>
              </a:extLst>
            </p:cNvPr>
            <p:cNvSpPr/>
            <p:nvPr/>
          </p:nvSpPr>
          <p:spPr>
            <a:xfrm>
              <a:off x="3439236" y="1610436"/>
              <a:ext cx="668740" cy="66874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9872B487-6902-4677-1E04-663E98CE0DBE}"/>
                </a:ext>
              </a:extLst>
            </p:cNvPr>
            <p:cNvSpPr/>
            <p:nvPr/>
          </p:nvSpPr>
          <p:spPr>
            <a:xfrm>
              <a:off x="5409158" y="3330054"/>
              <a:ext cx="767686" cy="76768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F60EECA-A07C-18E3-02DA-8E760C48FFC8}"/>
                </a:ext>
              </a:extLst>
            </p:cNvPr>
            <p:cNvSpPr/>
            <p:nvPr/>
          </p:nvSpPr>
          <p:spPr>
            <a:xfrm>
              <a:off x="6176844" y="3525617"/>
              <a:ext cx="767686" cy="767686"/>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90EEAB7-D277-54B4-D982-CE7285EEA108}"/>
                </a:ext>
              </a:extLst>
            </p:cNvPr>
            <p:cNvSpPr/>
            <p:nvPr/>
          </p:nvSpPr>
          <p:spPr>
            <a:xfrm>
              <a:off x="4039738" y="2352650"/>
              <a:ext cx="600502" cy="60050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FA410E8-492C-5321-6225-09819A0FE214}"/>
                </a:ext>
              </a:extLst>
            </p:cNvPr>
            <p:cNvSpPr/>
            <p:nvPr/>
          </p:nvSpPr>
          <p:spPr>
            <a:xfrm>
              <a:off x="4640240" y="2498912"/>
              <a:ext cx="600502" cy="60050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EB60DF30-C6A6-F6DE-7C6F-86F8C5AC1E4D}"/>
                </a:ext>
              </a:extLst>
            </p:cNvPr>
            <p:cNvSpPr/>
            <p:nvPr/>
          </p:nvSpPr>
          <p:spPr>
            <a:xfrm>
              <a:off x="2442950" y="2458094"/>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F1032EC6-0798-1564-6050-EA164A31B4CD}"/>
                </a:ext>
              </a:extLst>
            </p:cNvPr>
            <p:cNvSpPr/>
            <p:nvPr/>
          </p:nvSpPr>
          <p:spPr>
            <a:xfrm>
              <a:off x="5191542" y="1177479"/>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C34BFC9F-48A6-122B-FFFD-CFB00C5A0312}"/>
                </a:ext>
              </a:extLst>
            </p:cNvPr>
            <p:cNvSpPr/>
            <p:nvPr/>
          </p:nvSpPr>
          <p:spPr>
            <a:xfrm>
              <a:off x="3439236" y="5589240"/>
              <a:ext cx="435232" cy="435232"/>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404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8B21B-ABA4-1E0E-AF97-9B5E95EFD2B0}"/>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Areas of bomb damage around Exeter Cathedral, Devon</a:t>
            </a:r>
            <a:endParaRPr lang="en-US" dirty="0"/>
          </a:p>
        </p:txBody>
      </p:sp>
      <p:sp>
        <p:nvSpPr>
          <p:cNvPr id="3" name="TextBox 2">
            <a:extLst>
              <a:ext uri="{FF2B5EF4-FFF2-40B4-BE49-F238E27FC236}">
                <a16:creationId xmlns:a16="http://schemas.microsoft.com/office/drawing/2014/main" id="{39CEB4B1-F149-0F00-4467-D93910054718}"/>
              </a:ext>
            </a:extLst>
          </p:cNvPr>
          <p:cNvSpPr txBox="1"/>
          <p:nvPr/>
        </p:nvSpPr>
        <p:spPr>
          <a:xfrm>
            <a:off x="443515" y="2126133"/>
            <a:ext cx="2523205" cy="3139321"/>
          </a:xfrm>
          <a:prstGeom prst="rect">
            <a:avLst/>
          </a:prstGeom>
          <a:noFill/>
        </p:spPr>
        <p:txBody>
          <a:bodyPr wrap="square" rtlCol="0">
            <a:spAutoFit/>
          </a:bodyPr>
          <a:lstStyle/>
          <a:p>
            <a:r>
              <a:rPr lang="en-GB" dirty="0"/>
              <a:t>All the areas that look ‘paler’ are areas of demolition caused by bomb damage, as can been clearly seen on the next slide.</a:t>
            </a:r>
          </a:p>
          <a:p>
            <a:endParaRPr lang="en-GB" dirty="0"/>
          </a:p>
          <a:p>
            <a:r>
              <a:rPr lang="en-GB" dirty="0"/>
              <a:t>They show in stark contrast to the high density of buildings in the rest of the photo.</a:t>
            </a:r>
          </a:p>
        </p:txBody>
      </p:sp>
      <p:pic>
        <p:nvPicPr>
          <p:cNvPr id="4" name="Picture 3" descr="Black and white aerial photo of an urban/rural area.">
            <a:hlinkClick r:id="rId3"/>
            <a:extLst>
              <a:ext uri="{FF2B5EF4-FFF2-40B4-BE49-F238E27FC236}">
                <a16:creationId xmlns:a16="http://schemas.microsoft.com/office/drawing/2014/main" id="{05BC5917-9B3F-8567-3023-7809E8BE58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9676" y="1323196"/>
            <a:ext cx="7073554" cy="5169678"/>
          </a:xfrm>
          <a:prstGeom prst="rect">
            <a:avLst/>
          </a:prstGeom>
        </p:spPr>
      </p:pic>
    </p:spTree>
    <p:extLst>
      <p:ext uri="{BB962C8B-B14F-4D97-AF65-F5344CB8AC3E}">
        <p14:creationId xmlns:p14="http://schemas.microsoft.com/office/powerpoint/2010/main" val="51972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Using</a:t>
            </a:r>
            <a:r>
              <a:rPr lang="en-GB" dirty="0"/>
              <a:t> the </a:t>
            </a:r>
            <a:r>
              <a:rPr lang="en-GB" dirty="0">
                <a:hlinkClick r:id="rId3"/>
              </a:rPr>
              <a:t>Aerial Photo Explorer</a:t>
            </a:r>
            <a:r>
              <a:rPr lang="en-GB" dirty="0"/>
              <a:t> </a:t>
            </a:r>
            <a:r>
              <a:rPr lang="en-GB" dirty="0">
                <a:solidFill>
                  <a:schemeClr val="bg1"/>
                </a:solidFill>
              </a:rPr>
              <a:t>1</a:t>
            </a:r>
            <a:endParaRPr lang="en-US" dirty="0">
              <a:solidFill>
                <a:schemeClr val="bg1"/>
              </a:solidFill>
            </a:endParaRPr>
          </a:p>
        </p:txBody>
      </p:sp>
      <p:grpSp>
        <p:nvGrpSpPr>
          <p:cNvPr id="3" name="Post-It" descr="Post-it note to highlight text">
            <a:extLst>
              <a:ext uri="{FF2B5EF4-FFF2-40B4-BE49-F238E27FC236}">
                <a16:creationId xmlns:a16="http://schemas.microsoft.com/office/drawing/2014/main" id="{31244E2A-008D-D280-971D-5FB9481766D6}"/>
              </a:ext>
            </a:extLst>
          </p:cNvPr>
          <p:cNvGrpSpPr/>
          <p:nvPr/>
        </p:nvGrpSpPr>
        <p:grpSpPr>
          <a:xfrm>
            <a:off x="440650" y="1728156"/>
            <a:ext cx="4161830" cy="4754038"/>
            <a:chOff x="3803610" y="3083889"/>
            <a:chExt cx="3683000" cy="3401687"/>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3803610" y="3494726"/>
              <a:ext cx="3683000" cy="2990850"/>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3992707" y="3907895"/>
              <a:ext cx="3368028" cy="2444501"/>
            </a:xfrm>
            <a:prstGeom prst="rect">
              <a:avLst/>
            </a:prstGeom>
            <a:noFill/>
          </p:spPr>
          <p:txBody>
            <a:bodyPr wrap="square" rtlCol="0">
              <a:spAutoFit/>
            </a:bodyPr>
            <a:lstStyle/>
            <a:p>
              <a:r>
                <a:rPr lang="en-GB" dirty="0"/>
                <a:t>To search specifically for Second World War photos we recommend turning off/unticking the Oblique Aerial Photographs layer.</a:t>
              </a:r>
            </a:p>
            <a:p>
              <a:endParaRPr lang="en-GB" dirty="0"/>
            </a:p>
            <a:p>
              <a:r>
                <a:rPr lang="en-GB" dirty="0"/>
                <a:t>The ‘orange’ RAF and ‘blue’ USAAF tiles are most likely to date from the 1940s.</a:t>
              </a:r>
            </a:p>
            <a:p>
              <a:endParaRPr lang="en-GB" dirty="0"/>
            </a:p>
            <a:p>
              <a:r>
                <a:rPr lang="en-GB" dirty="0"/>
                <a:t>After searching these you may wish to turn the obliques back on, to look at the ‘green’ military obliques.</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62746" y="3083889"/>
              <a:ext cx="1164728" cy="821673"/>
            </a:xfrm>
            <a:prstGeom prst="rect">
              <a:avLst/>
            </a:prstGeom>
          </p:spPr>
        </p:pic>
      </p:grpSp>
      <p:pic>
        <p:nvPicPr>
          <p:cNvPr id="11" name="Picture 10" descr="Screenshot of website showing an interactive map of the UK, with key showing the different layers">
            <a:extLst>
              <a:ext uri="{FF2B5EF4-FFF2-40B4-BE49-F238E27FC236}">
                <a16:creationId xmlns:a16="http://schemas.microsoft.com/office/drawing/2014/main" id="{607C919D-F7AF-C427-8517-659B1C118ECC}"/>
              </a:ext>
            </a:extLst>
          </p:cNvPr>
          <p:cNvPicPr>
            <a:picLocks noChangeAspect="1"/>
          </p:cNvPicPr>
          <p:nvPr/>
        </p:nvPicPr>
        <p:blipFill>
          <a:blip r:embed="rId6"/>
          <a:stretch>
            <a:fillRect/>
          </a:stretch>
        </p:blipFill>
        <p:spPr>
          <a:xfrm>
            <a:off x="5039360" y="1610958"/>
            <a:ext cx="6411381" cy="5114962"/>
          </a:xfrm>
          <a:prstGeom prst="rect">
            <a:avLst/>
          </a:prstGeom>
        </p:spPr>
      </p:pic>
      <p:sp>
        <p:nvSpPr>
          <p:cNvPr id="12" name="Rectangle: Rounded Corners 11">
            <a:extLst>
              <a:ext uri="{FF2B5EF4-FFF2-40B4-BE49-F238E27FC236}">
                <a16:creationId xmlns:a16="http://schemas.microsoft.com/office/drawing/2014/main" id="{A0D4E4A4-FEE4-F36B-5247-548EBFC95340}"/>
              </a:ext>
              <a:ext uri="{C183D7F6-B498-43B3-948B-1728B52AA6E4}">
                <adec:decorative xmlns:adec="http://schemas.microsoft.com/office/drawing/2017/decorative" val="1"/>
              </a:ext>
            </a:extLst>
          </p:cNvPr>
          <p:cNvSpPr/>
          <p:nvPr/>
        </p:nvSpPr>
        <p:spPr>
          <a:xfrm>
            <a:off x="10383520" y="1859280"/>
            <a:ext cx="365760" cy="3454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F8ED2050-C231-DABB-CF22-1065290CBF39}"/>
              </a:ext>
              <a:ext uri="{C183D7F6-B498-43B3-948B-1728B52AA6E4}">
                <adec:decorative xmlns:adec="http://schemas.microsoft.com/office/drawing/2017/decorative" val="1"/>
              </a:ext>
            </a:extLst>
          </p:cNvPr>
          <p:cNvSpPr/>
          <p:nvPr/>
        </p:nvSpPr>
        <p:spPr>
          <a:xfrm>
            <a:off x="8514080" y="2876488"/>
            <a:ext cx="182880" cy="222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946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F430A-4747-491C-B2E6-71FF8F4FF194}"/>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Area of bomb damage around Exeter Cathedral, Devon</a:t>
            </a:r>
            <a:endParaRPr lang="en-US" dirty="0"/>
          </a:p>
        </p:txBody>
      </p:sp>
      <p:pic>
        <p:nvPicPr>
          <p:cNvPr id="4" name="Picture 3" descr="A black and white photo of bomb damage around Exeter Cathedral which is still standing and a few houses and another church around it. Otherwise, everything else has is rubble on the ground. There are people walking around. ">
            <a:hlinkClick r:id="rId3"/>
            <a:extLst>
              <a:ext uri="{FF2B5EF4-FFF2-40B4-BE49-F238E27FC236}">
                <a16:creationId xmlns:a16="http://schemas.microsoft.com/office/drawing/2014/main" id="{C4D193D5-07D0-7D47-799D-E2486E46C9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369" y="1075414"/>
            <a:ext cx="7111261" cy="5319223"/>
          </a:xfrm>
          <a:prstGeom prst="rect">
            <a:avLst/>
          </a:prstGeom>
        </p:spPr>
      </p:pic>
    </p:spTree>
    <p:extLst>
      <p:ext uri="{BB962C8B-B14F-4D97-AF65-F5344CB8AC3E}">
        <p14:creationId xmlns:p14="http://schemas.microsoft.com/office/powerpoint/2010/main" val="33071822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295400"/>
            <a:ext cx="10599146" cy="496887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Camouflage Buildings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47850"/>
            <a:ext cx="9668278" cy="383159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British Army School of Camouflage was founded in 1916 and based in London’s Kensington Gardens. The school explored methods of deceiving the enemy on the Western Front.</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However, it was the threat of targeted bombing attacks on Britain by the Luftwaffe (the German air force) in the Second World War (1939-1945) that led the British military to use the concealment and deceit of camouflage in more sophisticated and strategic ways.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In some cases, the aim was to deceive an enemy aircraft as it approached from several miles away: from such a distance, camouflage – which appears very basic when viewed from directly above – stopped a potential bombing target standing out.</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119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295400"/>
            <a:ext cx="10599146" cy="42481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Camouflage Buildings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47850"/>
            <a:ext cx="9668278" cy="316230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Camouflage training manuals were widely issued and all military personnel received basic training. Virtually everything of military significance in Britain was camouflaged, including vehicles and even entire airfields.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Enormous amounts of camouflage netting were used in Britain during the Second World War. It was made by cutting up short lengths of green and khaki sacking strips and attaching them to mesh. The netting created patterned shadows, blending into the surrounding environment and made whatever was hidden underneath difficult to spot from the air.</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25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F0EEED3-509A-26B6-398A-C01F8D820DD8}"/>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Camouflaged aircraft hangars and ‘fake painted hedge’ RAF Yeadon (now Leeds Bradford Airport), Yorkshire</a:t>
            </a:r>
            <a:endParaRPr lang="en-GB" dirty="0"/>
          </a:p>
        </p:txBody>
      </p:sp>
      <p:sp>
        <p:nvSpPr>
          <p:cNvPr id="11" name="TextBox 10">
            <a:extLst>
              <a:ext uri="{FF2B5EF4-FFF2-40B4-BE49-F238E27FC236}">
                <a16:creationId xmlns:a16="http://schemas.microsoft.com/office/drawing/2014/main" id="{EB133FB1-D733-CC19-8D90-575D3BF156B9}"/>
              </a:ext>
            </a:extLst>
          </p:cNvPr>
          <p:cNvSpPr txBox="1"/>
          <p:nvPr/>
        </p:nvSpPr>
        <p:spPr>
          <a:xfrm>
            <a:off x="443515" y="2126133"/>
            <a:ext cx="3254725" cy="3139321"/>
          </a:xfrm>
          <a:prstGeom prst="rect">
            <a:avLst/>
          </a:prstGeom>
          <a:noFill/>
        </p:spPr>
        <p:txBody>
          <a:bodyPr wrap="square" rtlCol="0">
            <a:spAutoFit/>
          </a:bodyPr>
          <a:lstStyle/>
          <a:p>
            <a:r>
              <a:rPr lang="en-GB" dirty="0"/>
              <a:t>The very large aircraft hangars (yellow) have had their roof painted with camouflage patterns.</a:t>
            </a:r>
          </a:p>
          <a:p>
            <a:endParaRPr lang="en-GB" dirty="0"/>
          </a:p>
          <a:p>
            <a:r>
              <a:rPr lang="en-GB" dirty="0"/>
              <a:t> A black line painted across the runway (red) has also been added to resemble a hedge, from the air, to break up the distinctive large pale stretches of runway.</a:t>
            </a:r>
          </a:p>
        </p:txBody>
      </p:sp>
      <p:pic>
        <p:nvPicPr>
          <p:cNvPr id="4" name="Picture 2" descr="Black and white aerial photo of a aircraft hangars with camouflage paint on the roof">
            <a:hlinkClick r:id="rId3"/>
            <a:extLst>
              <a:ext uri="{FF2B5EF4-FFF2-40B4-BE49-F238E27FC236}">
                <a16:creationId xmlns:a16="http://schemas.microsoft.com/office/drawing/2014/main" id="{1EA085CC-0732-5CDD-0319-3DD1906E75E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792"/>
          <a:stretch/>
        </p:blipFill>
        <p:spPr bwMode="auto">
          <a:xfrm>
            <a:off x="5355016" y="1466850"/>
            <a:ext cx="5551743" cy="53911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73B57DB-AA8C-8FF5-9445-A1934E0CCB00}"/>
              </a:ext>
              <a:ext uri="{C183D7F6-B498-43B3-948B-1728B52AA6E4}">
                <adec:decorative xmlns:adec="http://schemas.microsoft.com/office/drawing/2017/decorative" val="1"/>
              </a:ext>
            </a:extLst>
          </p:cNvPr>
          <p:cNvGrpSpPr/>
          <p:nvPr/>
        </p:nvGrpSpPr>
        <p:grpSpPr>
          <a:xfrm>
            <a:off x="5373041" y="1661351"/>
            <a:ext cx="4293588" cy="3471644"/>
            <a:chOff x="3076881" y="1489901"/>
            <a:chExt cx="4293588" cy="3471644"/>
          </a:xfrm>
        </p:grpSpPr>
        <p:sp>
          <p:nvSpPr>
            <p:cNvPr id="5" name="Freeform 4">
              <a:extLst>
                <a:ext uri="{FF2B5EF4-FFF2-40B4-BE49-F238E27FC236}">
                  <a16:creationId xmlns:a16="http://schemas.microsoft.com/office/drawing/2014/main" id="{3EC27BEA-A718-81F1-EC85-AEF68FB9581B}"/>
                </a:ext>
              </a:extLst>
            </p:cNvPr>
            <p:cNvSpPr/>
            <p:nvPr/>
          </p:nvSpPr>
          <p:spPr>
            <a:xfrm>
              <a:off x="3487855" y="3771885"/>
              <a:ext cx="1373515" cy="1189660"/>
            </a:xfrm>
            <a:custGeom>
              <a:avLst/>
              <a:gdLst>
                <a:gd name="connsiteX0" fmla="*/ 1151906 w 1508166"/>
                <a:gd name="connsiteY0" fmla="*/ 0 h 1306286"/>
                <a:gd name="connsiteX1" fmla="*/ 1508166 w 1508166"/>
                <a:gd name="connsiteY1" fmla="*/ 498764 h 1306286"/>
                <a:gd name="connsiteX2" fmla="*/ 344384 w 1508166"/>
                <a:gd name="connsiteY2" fmla="*/ 1306286 h 1306286"/>
                <a:gd name="connsiteX3" fmla="*/ 59376 w 1508166"/>
                <a:gd name="connsiteY3" fmla="*/ 890649 h 1306286"/>
                <a:gd name="connsiteX4" fmla="*/ 0 w 1508166"/>
                <a:gd name="connsiteY4" fmla="*/ 843148 h 1306286"/>
                <a:gd name="connsiteX5" fmla="*/ 1151906 w 1508166"/>
                <a:gd name="connsiteY5" fmla="*/ 0 h 13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8166" h="1306286">
                  <a:moveTo>
                    <a:pt x="1151906" y="0"/>
                  </a:moveTo>
                  <a:lnTo>
                    <a:pt x="1508166" y="498764"/>
                  </a:lnTo>
                  <a:lnTo>
                    <a:pt x="344384" y="1306286"/>
                  </a:lnTo>
                  <a:lnTo>
                    <a:pt x="59376" y="890649"/>
                  </a:lnTo>
                  <a:lnTo>
                    <a:pt x="0" y="843148"/>
                  </a:lnTo>
                  <a:lnTo>
                    <a:pt x="1151906"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5">
              <a:extLst>
                <a:ext uri="{FF2B5EF4-FFF2-40B4-BE49-F238E27FC236}">
                  <a16:creationId xmlns:a16="http://schemas.microsoft.com/office/drawing/2014/main" id="{A4A68795-A3BB-E467-C357-BB390327CDDA}"/>
                </a:ext>
              </a:extLst>
            </p:cNvPr>
            <p:cNvSpPr/>
            <p:nvPr/>
          </p:nvSpPr>
          <p:spPr>
            <a:xfrm>
              <a:off x="5142562" y="2787712"/>
              <a:ext cx="1005803" cy="973358"/>
            </a:xfrm>
            <a:custGeom>
              <a:avLst/>
              <a:gdLst>
                <a:gd name="connsiteX0" fmla="*/ 0 w 1104405"/>
                <a:gd name="connsiteY0" fmla="*/ 617517 h 1068780"/>
                <a:gd name="connsiteX1" fmla="*/ 771896 w 1104405"/>
                <a:gd name="connsiteY1" fmla="*/ 0 h 1068780"/>
                <a:gd name="connsiteX2" fmla="*/ 1104405 w 1104405"/>
                <a:gd name="connsiteY2" fmla="*/ 510639 h 1068780"/>
                <a:gd name="connsiteX3" fmla="*/ 356260 w 1104405"/>
                <a:gd name="connsiteY3" fmla="*/ 1068780 h 1068780"/>
                <a:gd name="connsiteX4" fmla="*/ 0 w 1104405"/>
                <a:gd name="connsiteY4" fmla="*/ 617517 h 1068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405" h="1068780">
                  <a:moveTo>
                    <a:pt x="0" y="617517"/>
                  </a:moveTo>
                  <a:lnTo>
                    <a:pt x="771896" y="0"/>
                  </a:lnTo>
                  <a:lnTo>
                    <a:pt x="1104405" y="510639"/>
                  </a:lnTo>
                  <a:lnTo>
                    <a:pt x="356260" y="1068780"/>
                  </a:lnTo>
                  <a:lnTo>
                    <a:pt x="0" y="617517"/>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a:extLst>
                <a:ext uri="{FF2B5EF4-FFF2-40B4-BE49-F238E27FC236}">
                  <a16:creationId xmlns:a16="http://schemas.microsoft.com/office/drawing/2014/main" id="{6F05F824-F489-CA41-D703-5EFE79E70802}"/>
                </a:ext>
              </a:extLst>
            </p:cNvPr>
            <p:cNvSpPr/>
            <p:nvPr/>
          </p:nvSpPr>
          <p:spPr>
            <a:xfrm>
              <a:off x="6267331" y="1987395"/>
              <a:ext cx="1103138" cy="1005804"/>
            </a:xfrm>
            <a:custGeom>
              <a:avLst/>
              <a:gdLst>
                <a:gd name="connsiteX0" fmla="*/ 0 w 1211283"/>
                <a:gd name="connsiteY0" fmla="*/ 581891 h 1104406"/>
                <a:gd name="connsiteX1" fmla="*/ 819397 w 1211283"/>
                <a:gd name="connsiteY1" fmla="*/ 0 h 1104406"/>
                <a:gd name="connsiteX2" fmla="*/ 1211283 w 1211283"/>
                <a:gd name="connsiteY2" fmla="*/ 463138 h 1104406"/>
                <a:gd name="connsiteX3" fmla="*/ 332509 w 1211283"/>
                <a:gd name="connsiteY3" fmla="*/ 1104406 h 1104406"/>
                <a:gd name="connsiteX4" fmla="*/ 0 w 1211283"/>
                <a:gd name="connsiteY4" fmla="*/ 581891 h 11044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283" h="1104406">
                  <a:moveTo>
                    <a:pt x="0" y="581891"/>
                  </a:moveTo>
                  <a:lnTo>
                    <a:pt x="819397" y="0"/>
                  </a:lnTo>
                  <a:lnTo>
                    <a:pt x="1211283" y="463138"/>
                  </a:lnTo>
                  <a:lnTo>
                    <a:pt x="332509" y="1104406"/>
                  </a:lnTo>
                  <a:lnTo>
                    <a:pt x="0" y="581891"/>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a:extLst>
                <a:ext uri="{FF2B5EF4-FFF2-40B4-BE49-F238E27FC236}">
                  <a16:creationId xmlns:a16="http://schemas.microsoft.com/office/drawing/2014/main" id="{83616EDD-EDE5-56D3-1DAE-99B135217FD6}"/>
                </a:ext>
              </a:extLst>
            </p:cNvPr>
            <p:cNvSpPr/>
            <p:nvPr/>
          </p:nvSpPr>
          <p:spPr>
            <a:xfrm>
              <a:off x="3076881" y="1489901"/>
              <a:ext cx="876022" cy="843577"/>
            </a:xfrm>
            <a:custGeom>
              <a:avLst/>
              <a:gdLst>
                <a:gd name="connsiteX0" fmla="*/ 0 w 961902"/>
                <a:gd name="connsiteY0" fmla="*/ 0 h 926276"/>
                <a:gd name="connsiteX1" fmla="*/ 534390 w 961902"/>
                <a:gd name="connsiteY1" fmla="*/ 368136 h 926276"/>
                <a:gd name="connsiteX2" fmla="*/ 961902 w 961902"/>
                <a:gd name="connsiteY2" fmla="*/ 783772 h 926276"/>
                <a:gd name="connsiteX3" fmla="*/ 878774 w 961902"/>
                <a:gd name="connsiteY3" fmla="*/ 926276 h 926276"/>
                <a:gd name="connsiteX4" fmla="*/ 320634 w 961902"/>
                <a:gd name="connsiteY4" fmla="*/ 522515 h 926276"/>
                <a:gd name="connsiteX5" fmla="*/ 0 w 961902"/>
                <a:gd name="connsiteY5" fmla="*/ 296884 h 926276"/>
                <a:gd name="connsiteX6" fmla="*/ 0 w 961902"/>
                <a:gd name="connsiteY6" fmla="*/ 296884 h 926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1902" h="926276">
                  <a:moveTo>
                    <a:pt x="0" y="0"/>
                  </a:moveTo>
                  <a:lnTo>
                    <a:pt x="534390" y="368136"/>
                  </a:lnTo>
                  <a:lnTo>
                    <a:pt x="961902" y="783772"/>
                  </a:lnTo>
                  <a:lnTo>
                    <a:pt x="878774" y="926276"/>
                  </a:lnTo>
                  <a:lnTo>
                    <a:pt x="320634" y="522515"/>
                  </a:lnTo>
                  <a:lnTo>
                    <a:pt x="0" y="296884"/>
                  </a:lnTo>
                  <a:lnTo>
                    <a:pt x="0" y="296884"/>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1482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68C91-2411-7297-DE37-729EB659DA1F}"/>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Camouflaged factory – Luton, Bedfordshire</a:t>
            </a:r>
            <a:endParaRPr lang="en-US" dirty="0"/>
          </a:p>
        </p:txBody>
      </p:sp>
      <p:sp>
        <p:nvSpPr>
          <p:cNvPr id="3" name="TextBox 2">
            <a:extLst>
              <a:ext uri="{FF2B5EF4-FFF2-40B4-BE49-F238E27FC236}">
                <a16:creationId xmlns:a16="http://schemas.microsoft.com/office/drawing/2014/main" id="{C43FC8A9-85F7-133C-BFE2-47CBAD406DAA}"/>
              </a:ext>
            </a:extLst>
          </p:cNvPr>
          <p:cNvSpPr txBox="1"/>
          <p:nvPr/>
        </p:nvSpPr>
        <p:spPr>
          <a:xfrm>
            <a:off x="443515" y="2126133"/>
            <a:ext cx="1822165" cy="1754326"/>
          </a:xfrm>
          <a:prstGeom prst="rect">
            <a:avLst/>
          </a:prstGeom>
          <a:noFill/>
        </p:spPr>
        <p:txBody>
          <a:bodyPr wrap="square" rtlCol="0">
            <a:spAutoFit/>
          </a:bodyPr>
          <a:lstStyle/>
          <a:p>
            <a:r>
              <a:rPr lang="en-GB" dirty="0"/>
              <a:t>This large factory (yellow) has had its roof painted with camouflage patterns.</a:t>
            </a:r>
          </a:p>
        </p:txBody>
      </p:sp>
      <p:pic>
        <p:nvPicPr>
          <p:cNvPr id="4" name="Picture 3" descr="Black and white aerial photo of a factory with camouflage paint on its roof.">
            <a:hlinkClick r:id="rId3"/>
            <a:extLst>
              <a:ext uri="{FF2B5EF4-FFF2-40B4-BE49-F238E27FC236}">
                <a16:creationId xmlns:a16="http://schemas.microsoft.com/office/drawing/2014/main" id="{E8D6FB6C-CED3-D487-E7FB-B642BA9F3A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3134" y="1207494"/>
            <a:ext cx="8697440" cy="5440819"/>
          </a:xfrm>
          <a:prstGeom prst="rect">
            <a:avLst/>
          </a:prstGeom>
        </p:spPr>
      </p:pic>
      <p:sp>
        <p:nvSpPr>
          <p:cNvPr id="5" name="Freeform 4">
            <a:extLst>
              <a:ext uri="{FF2B5EF4-FFF2-40B4-BE49-F238E27FC236}">
                <a16:creationId xmlns:a16="http://schemas.microsoft.com/office/drawing/2014/main" id="{220B066C-AE16-6B6D-A2B6-7A903BEE9EA6}"/>
              </a:ext>
              <a:ext uri="{C183D7F6-B498-43B3-948B-1728B52AA6E4}">
                <adec:decorative xmlns:adec="http://schemas.microsoft.com/office/drawing/2017/decorative" val="1"/>
              </a:ext>
            </a:extLst>
          </p:cNvPr>
          <p:cNvSpPr/>
          <p:nvPr/>
        </p:nvSpPr>
        <p:spPr>
          <a:xfrm>
            <a:off x="5251664" y="2717582"/>
            <a:ext cx="4073237" cy="3776353"/>
          </a:xfrm>
          <a:custGeom>
            <a:avLst/>
            <a:gdLst>
              <a:gd name="connsiteX0" fmla="*/ 2731325 w 4073237"/>
              <a:gd name="connsiteY0" fmla="*/ 0 h 3776353"/>
              <a:gd name="connsiteX1" fmla="*/ 0 w 4073237"/>
              <a:gd name="connsiteY1" fmla="*/ 2280062 h 3776353"/>
              <a:gd name="connsiteX2" fmla="*/ 1258785 w 4073237"/>
              <a:gd name="connsiteY2" fmla="*/ 3776353 h 3776353"/>
              <a:gd name="connsiteX3" fmla="*/ 4073237 w 4073237"/>
              <a:gd name="connsiteY3" fmla="*/ 1496291 h 3776353"/>
              <a:gd name="connsiteX4" fmla="*/ 2731325 w 4073237"/>
              <a:gd name="connsiteY4" fmla="*/ 0 h 3776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3237" h="3776353">
                <a:moveTo>
                  <a:pt x="2731325" y="0"/>
                </a:moveTo>
                <a:lnTo>
                  <a:pt x="0" y="2280062"/>
                </a:lnTo>
                <a:lnTo>
                  <a:pt x="1258785" y="3776353"/>
                </a:lnTo>
                <a:lnTo>
                  <a:pt x="4073237" y="1496291"/>
                </a:lnTo>
                <a:lnTo>
                  <a:pt x="2731325" y="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0764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08B7-723B-640C-1298-D5E0992416D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Camouflaged aircraft hangars – Stanley Park, Blackpool</a:t>
            </a:r>
            <a:endParaRPr lang="en-US" dirty="0"/>
          </a:p>
        </p:txBody>
      </p:sp>
      <p:sp>
        <p:nvSpPr>
          <p:cNvPr id="3" name="TextBox 2">
            <a:extLst>
              <a:ext uri="{FF2B5EF4-FFF2-40B4-BE49-F238E27FC236}">
                <a16:creationId xmlns:a16="http://schemas.microsoft.com/office/drawing/2014/main" id="{A22AF3C0-B28D-685C-F2B5-60F6405602F9}"/>
              </a:ext>
            </a:extLst>
          </p:cNvPr>
          <p:cNvSpPr txBox="1"/>
          <p:nvPr/>
        </p:nvSpPr>
        <p:spPr>
          <a:xfrm>
            <a:off x="443515" y="2126133"/>
            <a:ext cx="3254725" cy="1200329"/>
          </a:xfrm>
          <a:prstGeom prst="rect">
            <a:avLst/>
          </a:prstGeom>
          <a:noFill/>
        </p:spPr>
        <p:txBody>
          <a:bodyPr wrap="square" rtlCol="0">
            <a:spAutoFit/>
          </a:bodyPr>
          <a:lstStyle/>
          <a:p>
            <a:r>
              <a:rPr lang="en-GB" dirty="0"/>
              <a:t>The very large aircraft hangars (yellow) have had their roof painted with camouflage patterns.</a:t>
            </a:r>
          </a:p>
        </p:txBody>
      </p:sp>
      <p:pic>
        <p:nvPicPr>
          <p:cNvPr id="4" name="Picture 3" descr="Black and white aerial photo of a aircraft hangars with camouflage paint on the roof and dozens of aeroplanes parked next to them.">
            <a:hlinkClick r:id="rId3"/>
            <a:extLst>
              <a:ext uri="{FF2B5EF4-FFF2-40B4-BE49-F238E27FC236}">
                <a16:creationId xmlns:a16="http://schemas.microsoft.com/office/drawing/2014/main" id="{65C75799-F2A5-B4CC-75B7-F9B2DF5F2C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780" b="6328"/>
          <a:stretch/>
        </p:blipFill>
        <p:spPr>
          <a:xfrm rot="16200000">
            <a:off x="4786256" y="436060"/>
            <a:ext cx="5430315" cy="6953272"/>
          </a:xfrm>
          <a:prstGeom prst="rect">
            <a:avLst/>
          </a:prstGeom>
        </p:spPr>
      </p:pic>
      <p:sp>
        <p:nvSpPr>
          <p:cNvPr id="5" name="Freeform 4">
            <a:extLst>
              <a:ext uri="{FF2B5EF4-FFF2-40B4-BE49-F238E27FC236}">
                <a16:creationId xmlns:a16="http://schemas.microsoft.com/office/drawing/2014/main" id="{7C27EA4D-9A47-AC15-7F0E-12AA2D416C64}"/>
              </a:ext>
              <a:ext uri="{C183D7F6-B498-43B3-948B-1728B52AA6E4}">
                <adec:decorative xmlns:adec="http://schemas.microsoft.com/office/drawing/2017/decorative" val="1"/>
              </a:ext>
            </a:extLst>
          </p:cNvPr>
          <p:cNvSpPr/>
          <p:nvPr/>
        </p:nvSpPr>
        <p:spPr>
          <a:xfrm>
            <a:off x="5285654" y="3203830"/>
            <a:ext cx="1752093" cy="916127"/>
          </a:xfrm>
          <a:custGeom>
            <a:avLst/>
            <a:gdLst>
              <a:gd name="connsiteX0" fmla="*/ 1816925 w 1816925"/>
              <a:gd name="connsiteY0" fmla="*/ 486889 h 950026"/>
              <a:gd name="connsiteX1" fmla="*/ 1555668 w 1816925"/>
              <a:gd name="connsiteY1" fmla="*/ 950026 h 950026"/>
              <a:gd name="connsiteX2" fmla="*/ 1413164 w 1816925"/>
              <a:gd name="connsiteY2" fmla="*/ 843148 h 950026"/>
              <a:gd name="connsiteX3" fmla="*/ 1151907 w 1816925"/>
              <a:gd name="connsiteY3" fmla="*/ 712520 h 950026"/>
              <a:gd name="connsiteX4" fmla="*/ 866899 w 1816925"/>
              <a:gd name="connsiteY4" fmla="*/ 641268 h 950026"/>
              <a:gd name="connsiteX5" fmla="*/ 724395 w 1816925"/>
              <a:gd name="connsiteY5" fmla="*/ 629393 h 950026"/>
              <a:gd name="connsiteX6" fmla="*/ 475013 w 1816925"/>
              <a:gd name="connsiteY6" fmla="*/ 665019 h 950026"/>
              <a:gd name="connsiteX7" fmla="*/ 296883 w 1816925"/>
              <a:gd name="connsiteY7" fmla="*/ 700645 h 950026"/>
              <a:gd name="connsiteX8" fmla="*/ 154380 w 1816925"/>
              <a:gd name="connsiteY8" fmla="*/ 736270 h 950026"/>
              <a:gd name="connsiteX9" fmla="*/ 47502 w 1816925"/>
              <a:gd name="connsiteY9" fmla="*/ 736270 h 950026"/>
              <a:gd name="connsiteX10" fmla="*/ 0 w 1816925"/>
              <a:gd name="connsiteY10" fmla="*/ 486889 h 950026"/>
              <a:gd name="connsiteX11" fmla="*/ 308759 w 1816925"/>
              <a:gd name="connsiteY11" fmla="*/ 391886 h 950026"/>
              <a:gd name="connsiteX12" fmla="*/ 332509 w 1816925"/>
              <a:gd name="connsiteY12" fmla="*/ 95003 h 950026"/>
              <a:gd name="connsiteX13" fmla="*/ 368135 w 1816925"/>
              <a:gd name="connsiteY13" fmla="*/ 0 h 950026"/>
              <a:gd name="connsiteX14" fmla="*/ 546265 w 1816925"/>
              <a:gd name="connsiteY14" fmla="*/ 11876 h 950026"/>
              <a:gd name="connsiteX15" fmla="*/ 926276 w 1816925"/>
              <a:gd name="connsiteY15" fmla="*/ 83128 h 950026"/>
              <a:gd name="connsiteX16" fmla="*/ 1365663 w 1816925"/>
              <a:gd name="connsiteY16" fmla="*/ 190006 h 950026"/>
              <a:gd name="connsiteX17" fmla="*/ 1436915 w 1816925"/>
              <a:gd name="connsiteY17" fmla="*/ 71252 h 950026"/>
              <a:gd name="connsiteX18" fmla="*/ 1710047 w 1816925"/>
              <a:gd name="connsiteY18" fmla="*/ 201881 h 950026"/>
              <a:gd name="connsiteX19" fmla="*/ 1674421 w 1816925"/>
              <a:gd name="connsiteY19" fmla="*/ 296883 h 950026"/>
              <a:gd name="connsiteX20" fmla="*/ 1698172 w 1816925"/>
              <a:gd name="connsiteY20" fmla="*/ 439387 h 950026"/>
              <a:gd name="connsiteX21" fmla="*/ 1816925 w 1816925"/>
              <a:gd name="connsiteY21" fmla="*/ 486889 h 95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16925" h="950026">
                <a:moveTo>
                  <a:pt x="1816925" y="486889"/>
                </a:moveTo>
                <a:lnTo>
                  <a:pt x="1555668" y="950026"/>
                </a:lnTo>
                <a:lnTo>
                  <a:pt x="1413164" y="843148"/>
                </a:lnTo>
                <a:lnTo>
                  <a:pt x="1151907" y="712520"/>
                </a:lnTo>
                <a:lnTo>
                  <a:pt x="866899" y="641268"/>
                </a:lnTo>
                <a:lnTo>
                  <a:pt x="724395" y="629393"/>
                </a:lnTo>
                <a:lnTo>
                  <a:pt x="475013" y="665019"/>
                </a:lnTo>
                <a:lnTo>
                  <a:pt x="296883" y="700645"/>
                </a:lnTo>
                <a:lnTo>
                  <a:pt x="154380" y="736270"/>
                </a:lnTo>
                <a:lnTo>
                  <a:pt x="47502" y="736270"/>
                </a:lnTo>
                <a:lnTo>
                  <a:pt x="0" y="486889"/>
                </a:lnTo>
                <a:lnTo>
                  <a:pt x="308759" y="391886"/>
                </a:lnTo>
                <a:lnTo>
                  <a:pt x="332509" y="95003"/>
                </a:lnTo>
                <a:lnTo>
                  <a:pt x="368135" y="0"/>
                </a:lnTo>
                <a:lnTo>
                  <a:pt x="546265" y="11876"/>
                </a:lnTo>
                <a:lnTo>
                  <a:pt x="926276" y="83128"/>
                </a:lnTo>
                <a:lnTo>
                  <a:pt x="1365663" y="190006"/>
                </a:lnTo>
                <a:lnTo>
                  <a:pt x="1436915" y="71252"/>
                </a:lnTo>
                <a:lnTo>
                  <a:pt x="1710047" y="201881"/>
                </a:lnTo>
                <a:lnTo>
                  <a:pt x="1674421" y="296883"/>
                </a:lnTo>
                <a:lnTo>
                  <a:pt x="1698172" y="439387"/>
                </a:lnTo>
                <a:lnTo>
                  <a:pt x="1816925" y="486889"/>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00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295400"/>
            <a:ext cx="10599146" cy="35814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Emergency Water Supplies</a:t>
            </a: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47850"/>
            <a:ext cx="9668278" cy="264795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provision of emergency water supplies (EWS) to help with the rapid extinguishing of fires was an essential component of Civil Defence.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 wide variety of designs and materials were used in their construction including rubber, corrugated steel, and pre-fabricated steel panel tanks (Braithwaite tanks).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Most would leave little or no trace, being equally easy to assemble or dismantle. Most surviving tanks are at factories and remain in use. The basements of demolished bombed buildings were also pressed into use as static water tanks.</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6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2632-22F7-B918-82B1-638BE6E7C653}"/>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EWS tanks – Longton, Stoke-on-Trent</a:t>
            </a:r>
            <a:endParaRPr lang="en-US" dirty="0"/>
          </a:p>
        </p:txBody>
      </p:sp>
      <p:sp>
        <p:nvSpPr>
          <p:cNvPr id="3" name="TextBox 2">
            <a:extLst>
              <a:ext uri="{FF2B5EF4-FFF2-40B4-BE49-F238E27FC236}">
                <a16:creationId xmlns:a16="http://schemas.microsoft.com/office/drawing/2014/main" id="{3EE3A301-F908-337C-4B01-BD5242BB9FC8}"/>
              </a:ext>
            </a:extLst>
          </p:cNvPr>
          <p:cNvSpPr txBox="1"/>
          <p:nvPr/>
        </p:nvSpPr>
        <p:spPr>
          <a:xfrm>
            <a:off x="443515" y="2126133"/>
            <a:ext cx="2900711" cy="3139321"/>
          </a:xfrm>
          <a:prstGeom prst="rect">
            <a:avLst/>
          </a:prstGeom>
          <a:noFill/>
        </p:spPr>
        <p:txBody>
          <a:bodyPr wrap="square" rtlCol="0">
            <a:spAutoFit/>
          </a:bodyPr>
          <a:lstStyle/>
          <a:p>
            <a:r>
              <a:rPr lang="en-GB" dirty="0"/>
              <a:t>The large number of factories and densely populated urban housing in Stoke-on-Trent meant the need for quick access to water, to put out fires caused by </a:t>
            </a:r>
            <a:r>
              <a:rPr lang="en-GB" dirty="0" err="1"/>
              <a:t>bombing,was</a:t>
            </a:r>
            <a:r>
              <a:rPr lang="en-GB" dirty="0"/>
              <a:t> essential, hence the large number of EWS tanks (yellow) visible on the photo.</a:t>
            </a:r>
          </a:p>
        </p:txBody>
      </p:sp>
      <p:pic>
        <p:nvPicPr>
          <p:cNvPr id="4" name="Picture 3" descr="Black and white aerial photo of WW2 Emergency Water Supply tanks in an urban area">
            <a:hlinkClick r:id="rId3"/>
            <a:extLst>
              <a:ext uri="{FF2B5EF4-FFF2-40B4-BE49-F238E27FC236}">
                <a16:creationId xmlns:a16="http://schemas.microsoft.com/office/drawing/2014/main" id="{6DFF3A40-D058-80F4-632E-65BEFD6262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823" b="60505"/>
          <a:stretch/>
        </p:blipFill>
        <p:spPr>
          <a:xfrm>
            <a:off x="3658176" y="1075414"/>
            <a:ext cx="7381674" cy="5422406"/>
          </a:xfrm>
          <a:prstGeom prst="rect">
            <a:avLst/>
          </a:prstGeom>
        </p:spPr>
      </p:pic>
      <p:grpSp>
        <p:nvGrpSpPr>
          <p:cNvPr id="5" name="Group 4">
            <a:extLst>
              <a:ext uri="{FF2B5EF4-FFF2-40B4-BE49-F238E27FC236}">
                <a16:creationId xmlns:a16="http://schemas.microsoft.com/office/drawing/2014/main" id="{D7A57D0F-CB70-BA7A-D9B3-F2E3AEB11703}"/>
              </a:ext>
              <a:ext uri="{C183D7F6-B498-43B3-948B-1728B52AA6E4}">
                <adec:decorative xmlns:adec="http://schemas.microsoft.com/office/drawing/2017/decorative" val="1"/>
              </a:ext>
            </a:extLst>
          </p:cNvPr>
          <p:cNvGrpSpPr/>
          <p:nvPr/>
        </p:nvGrpSpPr>
        <p:grpSpPr>
          <a:xfrm>
            <a:off x="3968679" y="1774331"/>
            <a:ext cx="3021514" cy="4272012"/>
            <a:chOff x="995090" y="1896325"/>
            <a:chExt cx="3096383" cy="4377867"/>
          </a:xfrm>
        </p:grpSpPr>
        <p:sp>
          <p:nvSpPr>
            <p:cNvPr id="6" name="Oval 5">
              <a:extLst>
                <a:ext uri="{FF2B5EF4-FFF2-40B4-BE49-F238E27FC236}">
                  <a16:creationId xmlns:a16="http://schemas.microsoft.com/office/drawing/2014/main" id="{3DBC3463-A5D7-6EB9-2160-9BB6AFB69D06}"/>
                </a:ext>
              </a:extLst>
            </p:cNvPr>
            <p:cNvSpPr/>
            <p:nvPr/>
          </p:nvSpPr>
          <p:spPr>
            <a:xfrm>
              <a:off x="3803441" y="598616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a:extLst>
                <a:ext uri="{FF2B5EF4-FFF2-40B4-BE49-F238E27FC236}">
                  <a16:creationId xmlns:a16="http://schemas.microsoft.com/office/drawing/2014/main" id="{BD5B345A-4672-679D-7AD6-0BCE8C38DDB9}"/>
                </a:ext>
              </a:extLst>
            </p:cNvPr>
            <p:cNvGrpSpPr/>
            <p:nvPr/>
          </p:nvGrpSpPr>
          <p:grpSpPr>
            <a:xfrm>
              <a:off x="995090" y="1896325"/>
              <a:ext cx="2784822" cy="4340987"/>
              <a:chOff x="995090" y="1896325"/>
              <a:chExt cx="2784822" cy="4340987"/>
            </a:xfrm>
          </p:grpSpPr>
          <p:sp>
            <p:nvSpPr>
              <p:cNvPr id="8" name="Oval 7">
                <a:extLst>
                  <a:ext uri="{FF2B5EF4-FFF2-40B4-BE49-F238E27FC236}">
                    <a16:creationId xmlns:a16="http://schemas.microsoft.com/office/drawing/2014/main" id="{B4E972BE-6E93-6D00-9B7F-98F7FE915815}"/>
                  </a:ext>
                </a:extLst>
              </p:cNvPr>
              <p:cNvSpPr/>
              <p:nvPr/>
            </p:nvSpPr>
            <p:spPr>
              <a:xfrm>
                <a:off x="1283122" y="1896325"/>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85DF2D00-4AC7-3B71-31DB-C52DE3056F80}"/>
                  </a:ext>
                </a:extLst>
              </p:cNvPr>
              <p:cNvSpPr/>
              <p:nvPr/>
            </p:nvSpPr>
            <p:spPr>
              <a:xfrm>
                <a:off x="995090" y="2780928"/>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4EBDCF9-A75E-E22A-1334-862788B2237B}"/>
                  </a:ext>
                </a:extLst>
              </p:cNvPr>
              <p:cNvSpPr/>
              <p:nvPr/>
            </p:nvSpPr>
            <p:spPr>
              <a:xfrm>
                <a:off x="995090" y="3809547"/>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4004D3F3-C0E5-2B4A-5BA2-7A77EE54015E}"/>
                  </a:ext>
                </a:extLst>
              </p:cNvPr>
              <p:cNvSpPr/>
              <p:nvPr/>
            </p:nvSpPr>
            <p:spPr>
              <a:xfrm>
                <a:off x="3347864" y="594928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9F225C09-BAE7-7D5B-1C96-3ABA78D9D317}"/>
                  </a:ext>
                </a:extLst>
              </p:cNvPr>
              <p:cNvSpPr/>
              <p:nvPr/>
            </p:nvSpPr>
            <p:spPr>
              <a:xfrm>
                <a:off x="3491880" y="5686916"/>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9DE4286D-9AB9-8508-4432-A43D06DB071B}"/>
                  </a:ext>
                </a:extLst>
              </p:cNvPr>
              <p:cNvSpPr/>
              <p:nvPr/>
            </p:nvSpPr>
            <p:spPr>
              <a:xfrm>
                <a:off x="2627784" y="2497580"/>
                <a:ext cx="288032" cy="288032"/>
              </a:xfrm>
              <a:prstGeom prst="ellipse">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extLst>
      <p:ext uri="{BB962C8B-B14F-4D97-AF65-F5344CB8AC3E}">
        <p14:creationId xmlns:p14="http://schemas.microsoft.com/office/powerpoint/2010/main" val="1473640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562100"/>
            <a:ext cx="10599146" cy="32004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Hospitals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2171700"/>
            <a:ext cx="9668278" cy="2019300"/>
          </a:xfrm>
        </p:spPr>
        <p:txBody>
          <a:bodyPr/>
          <a:lstStyle/>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The Emergency Hospital Service (EHS) was established at the outbreak of World War II. The service had to deal with the ‘normal’ population of sick people while freeing- up capacity to deal with injuries attributed to air raids or other attacks. </a:t>
            </a:r>
          </a:p>
          <a:p>
            <a:pPr marL="34290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One of the mains aims of the EHS was to create the anticipated 300,000 extra beds in hospitals for civilian casualties and all sick service personnel. </a:t>
            </a:r>
          </a:p>
        </p:txBody>
      </p:sp>
    </p:spTree>
    <p:extLst>
      <p:ext uri="{BB962C8B-B14F-4D97-AF65-F5344CB8AC3E}">
        <p14:creationId xmlns:p14="http://schemas.microsoft.com/office/powerpoint/2010/main" val="226370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075414"/>
            <a:ext cx="10599146" cy="5680986"/>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Hospitals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504950"/>
            <a:ext cx="9668278" cy="4987924"/>
          </a:xfrm>
        </p:spPr>
        <p:txBody>
          <a:bodyPr/>
          <a:lstStyle/>
          <a:p>
            <a:r>
              <a:rPr lang="en-GB" sz="2000" dirty="0">
                <a:latin typeface="Arial" panose="020B0604020202020204" pitchFamily="34" charset="0"/>
                <a:cs typeface="Arial" panose="020B0604020202020204" pitchFamily="34" charset="0"/>
              </a:rPr>
              <a:t>They came up with three main ways of doing this:</a:t>
            </a:r>
          </a:p>
          <a:p>
            <a:pPr marL="742950" lvl="1"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Sending patients home. </a:t>
            </a:r>
            <a:r>
              <a:rPr lang="en-GB" sz="2000" dirty="0">
                <a:latin typeface="Arial" panose="020B0604020202020204" pitchFamily="34" charset="0"/>
                <a:cs typeface="Arial" panose="020B0604020202020204" pitchFamily="34" charset="0"/>
              </a:rPr>
              <a:t>On the declaration of a state of emergency, all hospitals, even some mental ones, were to discharge those patients no longer in urgent need of hospital treatment as well as moving patients from larger general hospitals in danger areas to more distant hospitals. These moves would free about 100,000 beds within 24 hours.</a:t>
            </a:r>
          </a:p>
          <a:p>
            <a:pPr marL="742950" lvl="1"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Additional beds. </a:t>
            </a:r>
            <a:r>
              <a:rPr lang="en-GB" sz="2000" dirty="0">
                <a:latin typeface="Arial" panose="020B0604020202020204" pitchFamily="34" charset="0"/>
                <a:cs typeface="Arial" panose="020B0604020202020204" pitchFamily="34" charset="0"/>
              </a:rPr>
              <a:t>An extra 100,000 beds were created by ‘crowding’: putting extra beds into existing wards. Some private homes were equipped and converted for EHS use.</a:t>
            </a:r>
          </a:p>
          <a:p>
            <a:pPr marL="742950" lvl="1" indent="-285750">
              <a:buFont typeface="Arial" panose="020B0604020202020204" pitchFamily="34" charset="0"/>
              <a:buChar char="•"/>
            </a:pPr>
            <a:r>
              <a:rPr lang="en-GB" sz="2000" b="1" dirty="0">
                <a:latin typeface="Arial" panose="020B0604020202020204" pitchFamily="34" charset="0"/>
                <a:cs typeface="Arial" panose="020B0604020202020204" pitchFamily="34" charset="0"/>
              </a:rPr>
              <a:t>Building hutted accommodation. </a:t>
            </a:r>
            <a:r>
              <a:rPr lang="en-GB" sz="2000" dirty="0">
                <a:latin typeface="Arial" panose="020B0604020202020204" pitchFamily="34" charset="0"/>
                <a:cs typeface="Arial" panose="020B0604020202020204" pitchFamily="34" charset="0"/>
              </a:rPr>
              <a:t>This would be on existing hospital sites and would provide an extra 40,000 beds. The wards would be 144 feet long and 24 feet wide with kitchen, sluice room, two bathrooms, four WCs, sister’s duty room, linen room and the main ward. This would be 108 feet long and would provide 36 beds. This ‘temporary’ accommodation remained in use for many years after the war and is clearly visible on many aerial photographs.</a:t>
            </a:r>
          </a:p>
          <a:p>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94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Using</a:t>
            </a:r>
            <a:r>
              <a:rPr lang="en-GB" dirty="0"/>
              <a:t> the </a:t>
            </a:r>
            <a:r>
              <a:rPr lang="en-GB" dirty="0">
                <a:hlinkClick r:id="rId3"/>
              </a:rPr>
              <a:t>Aerial Photo Explorer</a:t>
            </a:r>
            <a:r>
              <a:rPr lang="en-GB" dirty="0"/>
              <a:t> </a:t>
            </a:r>
            <a:r>
              <a:rPr lang="en-GB" dirty="0">
                <a:solidFill>
                  <a:schemeClr val="bg1"/>
                </a:solidFill>
              </a:rPr>
              <a:t>2</a:t>
            </a:r>
            <a:endParaRPr lang="en-US" dirty="0"/>
          </a:p>
        </p:txBody>
      </p:sp>
      <p:grpSp>
        <p:nvGrpSpPr>
          <p:cNvPr id="3" name="Post-It" descr="Post-it note to highlight text">
            <a:extLst>
              <a:ext uri="{FF2B5EF4-FFF2-40B4-BE49-F238E27FC236}">
                <a16:creationId xmlns:a16="http://schemas.microsoft.com/office/drawing/2014/main" id="{31244E2A-008D-D280-971D-5FB9481766D6}"/>
              </a:ext>
            </a:extLst>
          </p:cNvPr>
          <p:cNvGrpSpPr/>
          <p:nvPr/>
        </p:nvGrpSpPr>
        <p:grpSpPr>
          <a:xfrm>
            <a:off x="440650" y="1728156"/>
            <a:ext cx="4161830" cy="4754038"/>
            <a:chOff x="3803610" y="3083889"/>
            <a:chExt cx="3683000" cy="3401687"/>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3803610" y="3494726"/>
              <a:ext cx="3683000" cy="2990850"/>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3992707" y="3907895"/>
              <a:ext cx="3368028" cy="462473"/>
            </a:xfrm>
            <a:prstGeom prst="rect">
              <a:avLst/>
            </a:prstGeom>
            <a:noFill/>
          </p:spPr>
          <p:txBody>
            <a:bodyPr wrap="square" rtlCol="0">
              <a:spAutoFit/>
            </a:bodyPr>
            <a:lstStyle/>
            <a:p>
              <a:r>
                <a:rPr lang="en-GB" dirty="0"/>
                <a:t>Put in your school’s postcode to find the closest aerial photographs.</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62746" y="3083889"/>
              <a:ext cx="1164728" cy="821673"/>
            </a:xfrm>
            <a:prstGeom prst="rect">
              <a:avLst/>
            </a:prstGeom>
          </p:spPr>
        </p:pic>
      </p:grpSp>
      <p:pic>
        <p:nvPicPr>
          <p:cNvPr id="5" name="Picture 4" descr="Screenshot of website showing an interactive map of the UK with a place highlighted by its postcode">
            <a:extLst>
              <a:ext uri="{FF2B5EF4-FFF2-40B4-BE49-F238E27FC236}">
                <a16:creationId xmlns:a16="http://schemas.microsoft.com/office/drawing/2014/main" id="{1F123884-DF7B-1F17-35FF-54130A772C3C}"/>
              </a:ext>
            </a:extLst>
          </p:cNvPr>
          <p:cNvPicPr>
            <a:picLocks noChangeAspect="1"/>
          </p:cNvPicPr>
          <p:nvPr/>
        </p:nvPicPr>
        <p:blipFill rotWithShape="1">
          <a:blip r:embed="rId6"/>
          <a:srcRect l="37031" t="15681" r="20417" b="24592"/>
          <a:stretch/>
        </p:blipFill>
        <p:spPr>
          <a:xfrm>
            <a:off x="5082363" y="1541406"/>
            <a:ext cx="6271437" cy="4951468"/>
          </a:xfrm>
          <a:prstGeom prst="rect">
            <a:avLst/>
          </a:prstGeom>
        </p:spPr>
      </p:pic>
    </p:spTree>
    <p:extLst>
      <p:ext uri="{BB962C8B-B14F-4D97-AF65-F5344CB8AC3E}">
        <p14:creationId xmlns:p14="http://schemas.microsoft.com/office/powerpoint/2010/main" val="11486062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075414"/>
            <a:ext cx="10599146" cy="525780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Hospitals </a:t>
            </a:r>
            <a:r>
              <a:rPr lang="en-GB" dirty="0">
                <a:solidFill>
                  <a:schemeClr val="bg1"/>
                </a:solidFill>
              </a:rPr>
              <a:t>3</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685014"/>
            <a:ext cx="9668278" cy="4133850"/>
          </a:xfrm>
        </p:spPr>
        <p:txBody>
          <a:bodyPr/>
          <a:lstStyle/>
          <a:p>
            <a:r>
              <a:rPr lang="en-GB" sz="2000" dirty="0">
                <a:latin typeface="Arial" panose="020B0604020202020204" pitchFamily="34" charset="0"/>
                <a:cs typeface="Arial" panose="020B0604020202020204" pitchFamily="34" charset="0"/>
              </a:rPr>
              <a:t>These measures would, it was calculated, would provide an extra 290,000 beds. To support the system, casualty bureaux were set up to collect information about admissions, deaths, discharges etc. By March 1941 over 80% of hospitals were included in the EHS scheme.</a:t>
            </a:r>
          </a:p>
          <a:p>
            <a:r>
              <a:rPr lang="en-GB" sz="2000" dirty="0">
                <a:latin typeface="Arial" panose="020B0604020202020204" pitchFamily="34" charset="0"/>
                <a:cs typeface="Arial" panose="020B0604020202020204" pitchFamily="34" charset="0"/>
              </a:rPr>
              <a:t>The service paved the way for separate and competing institutions to come together as part of the National Health Service.</a:t>
            </a:r>
          </a:p>
          <a:p>
            <a:r>
              <a:rPr lang="en-GB" sz="2000" dirty="0">
                <a:latin typeface="Arial" panose="020B0604020202020204" pitchFamily="34" charset="0"/>
                <a:cs typeface="Arial" panose="020B0604020202020204" pitchFamily="34" charset="0"/>
              </a:rPr>
              <a:t>Additional hospital camps were also created by the US military to treat their own personal. American units used some standing hospitals in host or occupied countries, but many were a collection of tents or Nissen huts, 20ft by 40ft corrugated tin semi-cylinders. In England, Nissen-hut hospital complexes were often placed on estate grounds, and had concrete floors, flush toilets, clean water, and were heated by coal-burning stoves.</a:t>
            </a:r>
          </a:p>
          <a:p>
            <a:pPr marL="342900" indent="-34290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430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1ABDE-654D-E6C8-90E9-B0AFF52806FC}"/>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Additional Hospital Buildings – Alder Hey, Liverpool</a:t>
            </a:r>
            <a:endParaRPr lang="en-US" dirty="0"/>
          </a:p>
        </p:txBody>
      </p:sp>
      <p:sp>
        <p:nvSpPr>
          <p:cNvPr id="3" name="TextBox 2">
            <a:extLst>
              <a:ext uri="{FF2B5EF4-FFF2-40B4-BE49-F238E27FC236}">
                <a16:creationId xmlns:a16="http://schemas.microsoft.com/office/drawing/2014/main" id="{8233113C-AE7E-BDC3-96B0-FB1FF3621C7D}"/>
              </a:ext>
            </a:extLst>
          </p:cNvPr>
          <p:cNvSpPr txBox="1"/>
          <p:nvPr/>
        </p:nvSpPr>
        <p:spPr>
          <a:xfrm>
            <a:off x="357187" y="2126133"/>
            <a:ext cx="3727133" cy="646331"/>
          </a:xfrm>
          <a:prstGeom prst="rect">
            <a:avLst/>
          </a:prstGeom>
          <a:noFill/>
        </p:spPr>
        <p:txBody>
          <a:bodyPr wrap="square" rtlCol="0">
            <a:spAutoFit/>
          </a:bodyPr>
          <a:lstStyle/>
          <a:p>
            <a:r>
              <a:rPr lang="en-GB" dirty="0"/>
              <a:t>Additional ‘hutted accommodation’ added to Alder Hey hospital.</a:t>
            </a:r>
          </a:p>
        </p:txBody>
      </p:sp>
      <p:pic>
        <p:nvPicPr>
          <p:cNvPr id="4" name="Picture 3" descr="Black and white aerial photo of a hospital with additional hutted accommodation built next to it.">
            <a:hlinkClick r:id="rId3"/>
            <a:extLst>
              <a:ext uri="{FF2B5EF4-FFF2-40B4-BE49-F238E27FC236}">
                <a16:creationId xmlns:a16="http://schemas.microsoft.com/office/drawing/2014/main" id="{72495D84-FCE3-CB19-D97D-FAB3686B6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950857" y="575549"/>
            <a:ext cx="5304312" cy="6530338"/>
          </a:xfrm>
          <a:prstGeom prst="rect">
            <a:avLst/>
          </a:prstGeom>
        </p:spPr>
      </p:pic>
      <p:sp>
        <p:nvSpPr>
          <p:cNvPr id="5" name="Rounded Rectangle 4">
            <a:extLst>
              <a:ext uri="{FF2B5EF4-FFF2-40B4-BE49-F238E27FC236}">
                <a16:creationId xmlns:a16="http://schemas.microsoft.com/office/drawing/2014/main" id="{72A1D59E-1AE8-4101-7DEB-C36754BFC40D}"/>
              </a:ext>
              <a:ext uri="{C183D7F6-B498-43B3-948B-1728B52AA6E4}">
                <adec:decorative xmlns:adec="http://schemas.microsoft.com/office/drawing/2017/decorative" val="1"/>
              </a:ext>
            </a:extLst>
          </p:cNvPr>
          <p:cNvSpPr/>
          <p:nvPr/>
        </p:nvSpPr>
        <p:spPr>
          <a:xfrm rot="19899928">
            <a:off x="4952116" y="4488575"/>
            <a:ext cx="1248650" cy="1646031"/>
          </a:xfrm>
          <a:prstGeom prst="roundRect">
            <a:avLst/>
          </a:pr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633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62EF9-B1D5-3478-C1AF-010854912CB0}"/>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Military Hospital (later </a:t>
            </a:r>
            <a:r>
              <a:rPr lang="en-GB" sz="3200" dirty="0" err="1">
                <a:latin typeface="Arial" panose="020B0604020202020204" pitchFamily="34" charset="0"/>
                <a:cs typeface="Arial" panose="020B0604020202020204" pitchFamily="34" charset="0"/>
              </a:rPr>
              <a:t>PoW</a:t>
            </a:r>
            <a:r>
              <a:rPr lang="en-GB" sz="3200" dirty="0">
                <a:latin typeface="Arial" panose="020B0604020202020204" pitchFamily="34" charset="0"/>
                <a:cs typeface="Arial" panose="020B0604020202020204" pitchFamily="34" charset="0"/>
              </a:rPr>
              <a:t> camp)  – Lydiard Park, Swindon</a:t>
            </a:r>
            <a:endParaRPr lang="en-US" dirty="0"/>
          </a:p>
        </p:txBody>
      </p:sp>
      <p:sp>
        <p:nvSpPr>
          <p:cNvPr id="3" name="TextBox 2">
            <a:extLst>
              <a:ext uri="{FF2B5EF4-FFF2-40B4-BE49-F238E27FC236}">
                <a16:creationId xmlns:a16="http://schemas.microsoft.com/office/drawing/2014/main" id="{B8A2F03F-B983-CA86-859C-C22D8DD8BA8C}"/>
              </a:ext>
            </a:extLst>
          </p:cNvPr>
          <p:cNvSpPr txBox="1"/>
          <p:nvPr/>
        </p:nvSpPr>
        <p:spPr>
          <a:xfrm>
            <a:off x="357187" y="2126133"/>
            <a:ext cx="3727133" cy="923330"/>
          </a:xfrm>
          <a:prstGeom prst="rect">
            <a:avLst/>
          </a:prstGeom>
          <a:noFill/>
        </p:spPr>
        <p:txBody>
          <a:bodyPr wrap="square" rtlCol="0">
            <a:spAutoFit/>
          </a:bodyPr>
          <a:lstStyle/>
          <a:p>
            <a:r>
              <a:rPr lang="en-GB" dirty="0"/>
              <a:t>US military hospital camp in the grounds of Lydiard House, which are now known as Lydiard Park. </a:t>
            </a:r>
          </a:p>
        </p:txBody>
      </p:sp>
      <p:pic>
        <p:nvPicPr>
          <p:cNvPr id="4" name="Picture 3" descr="Black and white aerial photo of a rural area.">
            <a:hlinkClick r:id="rId3"/>
            <a:extLst>
              <a:ext uri="{FF2B5EF4-FFF2-40B4-BE49-F238E27FC236}">
                <a16:creationId xmlns:a16="http://schemas.microsoft.com/office/drawing/2014/main" id="{06B35C10-1A0E-B8A1-68C5-5A80A786FB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323" b="3049"/>
          <a:stretch/>
        </p:blipFill>
        <p:spPr>
          <a:xfrm>
            <a:off x="4486414" y="1224841"/>
            <a:ext cx="6477037" cy="5268033"/>
          </a:xfrm>
          <a:prstGeom prst="rect">
            <a:avLst/>
          </a:prstGeom>
        </p:spPr>
      </p:pic>
    </p:spTree>
    <p:extLst>
      <p:ext uri="{BB962C8B-B14F-4D97-AF65-F5344CB8AC3E}">
        <p14:creationId xmlns:p14="http://schemas.microsoft.com/office/powerpoint/2010/main" val="31643620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199106"/>
            <a:ext cx="10599146" cy="47434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Munitions Sites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08706"/>
            <a:ext cx="9668278" cy="413385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From 1941 onwards a million-plus British women worked in munitions factories until victory in 1945. They worked round the clock, seven days a week in perilous conditions on the production line.</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They helped to make the bullets, the bombs, the tanks, the spare parts and the weaponry that the country needed so badly. Without their effort, the outcome of the war could have been very different indeed.</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Unlike others in the Forces or the Home Front they were not distinguished by a uniform, so secret was the nature of wartime munitions work. They were not allowed to tell anyone where they worked. Yet the danger they faced each day in the factories and even on their way to work during night time bombing raids in the blackout was huge.</a:t>
            </a:r>
          </a:p>
        </p:txBody>
      </p:sp>
    </p:spTree>
    <p:extLst>
      <p:ext uri="{BB962C8B-B14F-4D97-AF65-F5344CB8AC3E}">
        <p14:creationId xmlns:p14="http://schemas.microsoft.com/office/powerpoint/2010/main" val="2366262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199106"/>
            <a:ext cx="10599146" cy="47434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Munitions Sites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08706"/>
            <a:ext cx="9668278" cy="413385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At a munitions site safety rules and regulations dominated everything. Every person working on the factory floor risked their health and their life working with highly toxic chemicals. One tiny mistake could blow everyone up and wreck Britain's war effort. Each day carried the risk of sudden, accidental explosions, causing disfigurement, blindness, loss of limbs or worse.</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As well as factories where the munitions were made, there were also depot sites all across the country where the munitions were then stored. This was so they were ready to be used by or transported to the troops who needed them.</a:t>
            </a:r>
          </a:p>
        </p:txBody>
      </p:sp>
    </p:spTree>
    <p:extLst>
      <p:ext uri="{BB962C8B-B14F-4D97-AF65-F5344CB8AC3E}">
        <p14:creationId xmlns:p14="http://schemas.microsoft.com/office/powerpoint/2010/main" val="2434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A541A-F74C-9704-AEB0-E5037AF231E9}"/>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Royal Ordnance Factory (Filling Factory No.7) – Kirkby</a:t>
            </a:r>
            <a:endParaRPr lang="en-US" dirty="0"/>
          </a:p>
        </p:txBody>
      </p:sp>
      <p:sp>
        <p:nvSpPr>
          <p:cNvPr id="5" name="TextBox 4">
            <a:extLst>
              <a:ext uri="{FF2B5EF4-FFF2-40B4-BE49-F238E27FC236}">
                <a16:creationId xmlns:a16="http://schemas.microsoft.com/office/drawing/2014/main" id="{5D4F8036-73C6-7BE6-AF20-48BE0E6B69C6}"/>
              </a:ext>
            </a:extLst>
          </p:cNvPr>
          <p:cNvSpPr txBox="1"/>
          <p:nvPr/>
        </p:nvSpPr>
        <p:spPr>
          <a:xfrm>
            <a:off x="443515" y="2126133"/>
            <a:ext cx="3346165" cy="2031325"/>
          </a:xfrm>
          <a:prstGeom prst="rect">
            <a:avLst/>
          </a:prstGeom>
          <a:noFill/>
        </p:spPr>
        <p:txBody>
          <a:bodyPr wrap="square" rtlCol="0">
            <a:spAutoFit/>
          </a:bodyPr>
          <a:lstStyle/>
          <a:p>
            <a:r>
              <a:rPr lang="en-GB" dirty="0"/>
              <a:t>When completed </a:t>
            </a:r>
            <a:r>
              <a:rPr lang="en-GB" dirty="0">
                <a:hlinkClick r:id="rId3"/>
              </a:rPr>
              <a:t>ROF Kirkby </a:t>
            </a:r>
            <a:r>
              <a:rPr lang="en-GB" dirty="0"/>
              <a:t>had more than 1,000 buildings, 18 miles of roads, 23 miles of railway lines along with a station, </a:t>
            </a:r>
            <a:r>
              <a:rPr lang="en-GB" b="0" i="0" dirty="0">
                <a:solidFill>
                  <a:srgbClr val="202122"/>
                </a:solidFill>
                <a:effectLst/>
                <a:latin typeface="Arial" panose="020B0604020202020204" pitchFamily="34" charset="0"/>
              </a:rPr>
              <a:t>200 houses for key workers and a </a:t>
            </a:r>
            <a:r>
              <a:rPr lang="en-GB" b="0" i="0" u="none" strike="noStrike" dirty="0">
                <a:effectLst/>
                <a:latin typeface="Arial" panose="020B0604020202020204" pitchFamily="34" charset="0"/>
                <a:hlinkClick r:id="rId4" tooltip="YWCA"/>
              </a:rPr>
              <a:t>YWCA</a:t>
            </a:r>
            <a:r>
              <a:rPr lang="en-GB" b="0" i="0" dirty="0">
                <a:solidFill>
                  <a:srgbClr val="202122"/>
                </a:solidFill>
                <a:effectLst/>
                <a:latin typeface="Arial" panose="020B0604020202020204" pitchFamily="34" charset="0"/>
              </a:rPr>
              <a:t> hostel to house 1,000 women</a:t>
            </a:r>
            <a:r>
              <a:rPr lang="en-GB" dirty="0"/>
              <a:t>.</a:t>
            </a:r>
          </a:p>
        </p:txBody>
      </p:sp>
      <p:pic>
        <p:nvPicPr>
          <p:cNvPr id="4" name="Picture 3" descr="Black and white aerial photo of a rural area with lots of factory buildings.">
            <a:hlinkClick r:id="rId5"/>
            <a:extLst>
              <a:ext uri="{FF2B5EF4-FFF2-40B4-BE49-F238E27FC236}">
                <a16:creationId xmlns:a16="http://schemas.microsoft.com/office/drawing/2014/main" id="{FCCA8969-4174-AE73-7ED9-20AC1A8258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771" b="2120"/>
          <a:stretch/>
        </p:blipFill>
        <p:spPr>
          <a:xfrm>
            <a:off x="4006588" y="1198682"/>
            <a:ext cx="6908370" cy="5593278"/>
          </a:xfrm>
          <a:prstGeom prst="rect">
            <a:avLst/>
          </a:prstGeom>
        </p:spPr>
      </p:pic>
    </p:spTree>
    <p:extLst>
      <p:ext uri="{BB962C8B-B14F-4D97-AF65-F5344CB8AC3E}">
        <p14:creationId xmlns:p14="http://schemas.microsoft.com/office/powerpoint/2010/main" val="2882535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D50E-4771-5EFF-B5C7-1C282282E37B}"/>
              </a:ext>
            </a:extLst>
          </p:cNvPr>
          <p:cNvSpPr>
            <a:spLocks noGrp="1"/>
          </p:cNvSpPr>
          <p:nvPr>
            <p:ph type="title"/>
          </p:nvPr>
        </p:nvSpPr>
        <p:spPr/>
        <p:txBody>
          <a:bodyPr>
            <a:normAutofit fontScale="90000"/>
          </a:bodyPr>
          <a:lstStyle/>
          <a:p>
            <a:r>
              <a:rPr lang="en-GB" sz="3200" dirty="0">
                <a:latin typeface="Arial" panose="020B0604020202020204" pitchFamily="34" charset="0"/>
                <a:cs typeface="Arial" panose="020B0604020202020204" pitchFamily="34" charset="0"/>
              </a:rPr>
              <a:t>Royal Army Ordnance Corps Depot – Didcot, Oxfordshire</a:t>
            </a:r>
            <a:endParaRPr lang="en-US" dirty="0"/>
          </a:p>
        </p:txBody>
      </p:sp>
      <p:pic>
        <p:nvPicPr>
          <p:cNvPr id="5" name="Picture 4" descr="Black and white aerial photo of a WW2 ordnance depot next to a railway junction.">
            <a:hlinkClick r:id="rId3"/>
            <a:extLst>
              <a:ext uri="{FF2B5EF4-FFF2-40B4-BE49-F238E27FC236}">
                <a16:creationId xmlns:a16="http://schemas.microsoft.com/office/drawing/2014/main" id="{FAB06DC0-6C52-0A6D-7111-8DB37458A923}"/>
              </a:ext>
            </a:extLst>
          </p:cNvPr>
          <p:cNvPicPr>
            <a:picLocks noChangeAspect="1"/>
          </p:cNvPicPr>
          <p:nvPr/>
        </p:nvPicPr>
        <p:blipFill>
          <a:blip r:embed="rId4"/>
          <a:stretch>
            <a:fillRect/>
          </a:stretch>
        </p:blipFill>
        <p:spPr>
          <a:xfrm>
            <a:off x="1158240" y="1202436"/>
            <a:ext cx="9144000" cy="4453128"/>
          </a:xfrm>
          <a:prstGeom prst="rect">
            <a:avLst/>
          </a:prstGeom>
        </p:spPr>
      </p:pic>
      <p:sp>
        <p:nvSpPr>
          <p:cNvPr id="6" name="TextBox 5">
            <a:extLst>
              <a:ext uri="{FF2B5EF4-FFF2-40B4-BE49-F238E27FC236}">
                <a16:creationId xmlns:a16="http://schemas.microsoft.com/office/drawing/2014/main" id="{E1ED701C-A51A-63F1-3FBA-DCA0200CE18A}"/>
              </a:ext>
            </a:extLst>
          </p:cNvPr>
          <p:cNvSpPr txBox="1"/>
          <p:nvPr/>
        </p:nvSpPr>
        <p:spPr>
          <a:xfrm>
            <a:off x="1158240" y="5782586"/>
            <a:ext cx="9144000" cy="646331"/>
          </a:xfrm>
          <a:prstGeom prst="rect">
            <a:avLst/>
          </a:prstGeom>
          <a:noFill/>
        </p:spPr>
        <p:txBody>
          <a:bodyPr wrap="square" rtlCol="0">
            <a:spAutoFit/>
          </a:bodyPr>
          <a:lstStyle/>
          <a:p>
            <a:r>
              <a:rPr lang="en-GB" dirty="0"/>
              <a:t>The depot is so large it can’t all be seen in the photo. Note it’s location next to a major railway junction to assist in the transport of munitions and other supplies.</a:t>
            </a:r>
          </a:p>
        </p:txBody>
      </p:sp>
    </p:spTree>
    <p:extLst>
      <p:ext uri="{BB962C8B-B14F-4D97-AF65-F5344CB8AC3E}">
        <p14:creationId xmlns:p14="http://schemas.microsoft.com/office/powerpoint/2010/main" val="3402958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199106"/>
            <a:ext cx="10599146" cy="474345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 Prisoner of War (</a:t>
            </a:r>
            <a:r>
              <a:rPr lang="en-GB" sz="3200" dirty="0" err="1">
                <a:latin typeface="Arial" panose="020B0604020202020204" pitchFamily="34" charset="0"/>
                <a:cs typeface="Arial" panose="020B0604020202020204" pitchFamily="34" charset="0"/>
              </a:rPr>
              <a:t>PoW</a:t>
            </a:r>
            <a:r>
              <a:rPr lang="en-GB" sz="3200" dirty="0">
                <a:latin typeface="Arial" panose="020B0604020202020204" pitchFamily="34" charset="0"/>
                <a:cs typeface="Arial" panose="020B0604020202020204" pitchFamily="34" charset="0"/>
              </a:rPr>
              <a:t>) Camps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08706"/>
            <a:ext cx="9668278" cy="413385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Contrary to popular belief, most Second World War </a:t>
            </a:r>
            <a:r>
              <a:rPr lang="en-GB" sz="2000" dirty="0" err="1">
                <a:latin typeface="Arial" panose="020B0604020202020204" pitchFamily="34" charset="0"/>
                <a:cs typeface="Arial" panose="020B0604020202020204" pitchFamily="34" charset="0"/>
              </a:rPr>
              <a:t>PoW</a:t>
            </a:r>
            <a:r>
              <a:rPr lang="en-GB" sz="2000" dirty="0">
                <a:latin typeface="Arial" panose="020B0604020202020204" pitchFamily="34" charset="0"/>
                <a:cs typeface="Arial" panose="020B0604020202020204" pitchFamily="34" charset="0"/>
              </a:rPr>
              <a:t> camps were not purpose-built, and many were in requisitioned country houses, cotton mills, disused airfields, military camps, ordnance depots, anti-aircraft gun sites and military hospitals; some were even in unfinished housing estates.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Purpose-built </a:t>
            </a:r>
            <a:r>
              <a:rPr lang="en-GB" sz="2000" dirty="0" err="1">
                <a:latin typeface="Arial" panose="020B0604020202020204" pitchFamily="34" charset="0"/>
                <a:cs typeface="Arial" panose="020B0604020202020204" pitchFamily="34" charset="0"/>
              </a:rPr>
              <a:t>PoW</a:t>
            </a:r>
            <a:r>
              <a:rPr lang="en-GB" sz="2000" dirty="0">
                <a:latin typeface="Arial" panose="020B0604020202020204" pitchFamily="34" charset="0"/>
                <a:cs typeface="Arial" panose="020B0604020202020204" pitchFamily="34" charset="0"/>
              </a:rPr>
              <a:t> camps did not become a feature of the British landscape until late 1942, with the arrival of Italian </a:t>
            </a:r>
            <a:r>
              <a:rPr lang="en-GB" sz="2000" dirty="0" err="1">
                <a:latin typeface="Arial" panose="020B0604020202020204" pitchFamily="34" charset="0"/>
                <a:cs typeface="Arial" panose="020B0604020202020204" pitchFamily="34" charset="0"/>
              </a:rPr>
              <a:t>PoWs</a:t>
            </a:r>
            <a:r>
              <a:rPr lang="en-GB" sz="2000" dirty="0">
                <a:latin typeface="Arial" panose="020B0604020202020204" pitchFamily="34" charset="0"/>
                <a:cs typeface="Arial" panose="020B0604020202020204" pitchFamily="34" charset="0"/>
              </a:rPr>
              <a:t> taken during the North African campaign. They built the majority of the so-called ‘standard’ camps during late 1942 and early 1943, </a:t>
            </a:r>
            <a:r>
              <a:rPr lang="en-GB" sz="2000" dirty="0" err="1">
                <a:latin typeface="Arial" panose="020B0604020202020204" pitchFamily="34" charset="0"/>
                <a:cs typeface="Arial" panose="020B0604020202020204" pitchFamily="34" charset="0"/>
              </a:rPr>
              <a:t>woth</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PoWs</a:t>
            </a:r>
            <a:r>
              <a:rPr lang="en-GB" sz="2000" dirty="0">
                <a:latin typeface="Arial" panose="020B0604020202020204" pitchFamily="34" charset="0"/>
                <a:cs typeface="Arial" panose="020B0604020202020204" pitchFamily="34" charset="0"/>
              </a:rPr>
              <a:t> living under canvas until the accommodation huts were built.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Each Prisoner of War camp was allocated an official number during World War II within a prescribed numerical sequence, ranging from Camp 1 (</a:t>
            </a:r>
            <a:r>
              <a:rPr lang="en-GB" sz="2000" dirty="0" err="1">
                <a:latin typeface="Arial" panose="020B0604020202020204" pitchFamily="34" charset="0"/>
                <a:cs typeface="Arial" panose="020B0604020202020204" pitchFamily="34" charset="0"/>
              </a:rPr>
              <a:t>Grizedale</a:t>
            </a:r>
            <a:r>
              <a:rPr lang="en-GB" sz="2000" dirty="0">
                <a:latin typeface="Arial" panose="020B0604020202020204" pitchFamily="34" charset="0"/>
                <a:cs typeface="Arial" panose="020B0604020202020204" pitchFamily="34" charset="0"/>
              </a:rPr>
              <a:t> Hall, Ambleside) through to Camp 1026 (Raynes Park, Wimbledon).</a:t>
            </a:r>
          </a:p>
        </p:txBody>
      </p:sp>
    </p:spTree>
    <p:extLst>
      <p:ext uri="{BB962C8B-B14F-4D97-AF65-F5344CB8AC3E}">
        <p14:creationId xmlns:p14="http://schemas.microsoft.com/office/powerpoint/2010/main" val="233420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199105"/>
            <a:ext cx="10599146" cy="4480335"/>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 Prisoner of War (</a:t>
            </a:r>
            <a:r>
              <a:rPr lang="en-GB" sz="3200" dirty="0" err="1">
                <a:latin typeface="Arial" panose="020B0604020202020204" pitchFamily="34" charset="0"/>
                <a:cs typeface="Arial" panose="020B0604020202020204" pitchFamily="34" charset="0"/>
              </a:rPr>
              <a:t>PoW</a:t>
            </a:r>
            <a:r>
              <a:rPr lang="en-GB" sz="3200" dirty="0">
                <a:latin typeface="Arial" panose="020B0604020202020204" pitchFamily="34" charset="0"/>
                <a:cs typeface="Arial" panose="020B0604020202020204" pitchFamily="34" charset="0"/>
              </a:rPr>
              <a:t>) Camps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08706"/>
            <a:ext cx="9668278" cy="4133850"/>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Such a camp was designed to house 750 prisoners, and consisted of a guards’ compound at the entrance, a 6-acre prisoners’ compound with about 35 huts, a sewage plant, a playing field and vegetable gardens.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Guard towers were not a common feature, only occurring where prisoners were sorted and classified, or where they were considered ardent Nazis.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After 1944 and particularly following the surrender of Germany, many camps were hard pressed to hold the number of prisoners taken; additional accommodation was provided in bell tents erected within the prisoners’ compound.</a:t>
            </a:r>
          </a:p>
        </p:txBody>
      </p:sp>
    </p:spTree>
    <p:extLst>
      <p:ext uri="{BB962C8B-B14F-4D97-AF65-F5344CB8AC3E}">
        <p14:creationId xmlns:p14="http://schemas.microsoft.com/office/powerpoint/2010/main" val="299186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DD71-325F-8831-7093-136D76B91EAA}"/>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St Martin’s POW Camp – nr </a:t>
            </a:r>
            <a:r>
              <a:rPr lang="en-GB" sz="3200" dirty="0" err="1">
                <a:latin typeface="Arial" panose="020B0604020202020204" pitchFamily="34" charset="0"/>
                <a:cs typeface="Arial" panose="020B0604020202020204" pitchFamily="34" charset="0"/>
              </a:rPr>
              <a:t>Gobowen</a:t>
            </a:r>
            <a:r>
              <a:rPr lang="en-GB" sz="3200" dirty="0">
                <a:latin typeface="Arial" panose="020B0604020202020204" pitchFamily="34" charset="0"/>
                <a:cs typeface="Arial" panose="020B0604020202020204" pitchFamily="34" charset="0"/>
              </a:rPr>
              <a:t>, Shropshire</a:t>
            </a:r>
            <a:endParaRPr lang="en-US" dirty="0"/>
          </a:p>
        </p:txBody>
      </p:sp>
      <p:sp>
        <p:nvSpPr>
          <p:cNvPr id="3" name="TextBox 2">
            <a:extLst>
              <a:ext uri="{FF2B5EF4-FFF2-40B4-BE49-F238E27FC236}">
                <a16:creationId xmlns:a16="http://schemas.microsoft.com/office/drawing/2014/main" id="{ACC3A7E1-3B80-5966-D268-980C9908C602}"/>
              </a:ext>
            </a:extLst>
          </p:cNvPr>
          <p:cNvSpPr txBox="1"/>
          <p:nvPr/>
        </p:nvSpPr>
        <p:spPr>
          <a:xfrm>
            <a:off x="443515" y="2126133"/>
            <a:ext cx="2303795" cy="646331"/>
          </a:xfrm>
          <a:prstGeom prst="rect">
            <a:avLst/>
          </a:prstGeom>
          <a:noFill/>
        </p:spPr>
        <p:txBody>
          <a:bodyPr wrap="square" rtlCol="0">
            <a:spAutoFit/>
          </a:bodyPr>
          <a:lstStyle/>
          <a:p>
            <a:r>
              <a:rPr lang="en-GB" dirty="0"/>
              <a:t>A ‘Standard’ type, Working Camp</a:t>
            </a:r>
          </a:p>
        </p:txBody>
      </p:sp>
      <p:pic>
        <p:nvPicPr>
          <p:cNvPr id="7" name="Picture 6" descr="Black and white aerial photo of a rural area with some white roofed buildings.">
            <a:hlinkClick r:id="rId3"/>
            <a:extLst>
              <a:ext uri="{FF2B5EF4-FFF2-40B4-BE49-F238E27FC236}">
                <a16:creationId xmlns:a16="http://schemas.microsoft.com/office/drawing/2014/main" id="{79B6FB85-ED5E-D75B-91D6-2EDC60E111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4578770" y="222976"/>
            <a:ext cx="4910566" cy="7920267"/>
          </a:xfrm>
          <a:prstGeom prst="rect">
            <a:avLst/>
          </a:prstGeom>
        </p:spPr>
      </p:pic>
    </p:spTree>
    <p:extLst>
      <p:ext uri="{BB962C8B-B14F-4D97-AF65-F5344CB8AC3E}">
        <p14:creationId xmlns:p14="http://schemas.microsoft.com/office/powerpoint/2010/main" val="1217839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Using</a:t>
            </a:r>
            <a:r>
              <a:rPr lang="en-GB" dirty="0"/>
              <a:t> the </a:t>
            </a:r>
            <a:r>
              <a:rPr lang="en-GB" dirty="0">
                <a:hlinkClick r:id="rId3"/>
              </a:rPr>
              <a:t>Aerial Photo Explorer</a:t>
            </a:r>
            <a:r>
              <a:rPr lang="en-GB" dirty="0"/>
              <a:t> </a:t>
            </a:r>
            <a:r>
              <a:rPr lang="en-GB" dirty="0">
                <a:solidFill>
                  <a:schemeClr val="bg1"/>
                </a:solidFill>
              </a:rPr>
              <a:t>3</a:t>
            </a:r>
            <a:endParaRPr lang="en-US" dirty="0"/>
          </a:p>
        </p:txBody>
      </p:sp>
      <p:grpSp>
        <p:nvGrpSpPr>
          <p:cNvPr id="10" name="Group 9" descr="Click on the screen to be able to browse through all the photos that are covered by that particular spot.&#10;&#10;The number in the top-left of the pop-up tell you how many images there are.&#10;&#10;The arrow lets you scroll through them.&#10;&#10;Click on any image to have it open as a larger version in a new tab.">
            <a:extLst>
              <a:ext uri="{FF2B5EF4-FFF2-40B4-BE49-F238E27FC236}">
                <a16:creationId xmlns:a16="http://schemas.microsoft.com/office/drawing/2014/main" id="{0370A55A-9939-B4B9-71E5-65197D0776E4}"/>
              </a:ext>
            </a:extLst>
          </p:cNvPr>
          <p:cNvGrpSpPr/>
          <p:nvPr/>
        </p:nvGrpSpPr>
        <p:grpSpPr>
          <a:xfrm>
            <a:off x="440650" y="1728156"/>
            <a:ext cx="4161830" cy="4938458"/>
            <a:chOff x="440650" y="1728156"/>
            <a:chExt cx="4161830" cy="4938458"/>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440650" y="2302322"/>
              <a:ext cx="4161830" cy="4364292"/>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654332" y="2879748"/>
              <a:ext cx="3805908" cy="3693319"/>
            </a:xfrm>
            <a:prstGeom prst="rect">
              <a:avLst/>
            </a:prstGeom>
            <a:noFill/>
          </p:spPr>
          <p:txBody>
            <a:bodyPr wrap="square" rtlCol="0">
              <a:spAutoFit/>
            </a:bodyPr>
            <a:lstStyle/>
            <a:p>
              <a:r>
                <a:rPr lang="en-GB" dirty="0"/>
                <a:t>Click on the screen to be able to browse through all the photos that are covered by that particular spot.</a:t>
              </a:r>
            </a:p>
            <a:p>
              <a:endParaRPr lang="en-GB" dirty="0"/>
            </a:p>
            <a:p>
              <a:r>
                <a:rPr lang="en-GB" dirty="0"/>
                <a:t>The number in the top-left of the pop-up tell you how many images there are.</a:t>
              </a:r>
            </a:p>
            <a:p>
              <a:endParaRPr lang="en-GB" dirty="0"/>
            </a:p>
            <a:p>
              <a:r>
                <a:rPr lang="en-GB" dirty="0"/>
                <a:t>The arrow lets you scroll through them.</a:t>
              </a:r>
            </a:p>
            <a:p>
              <a:endParaRPr lang="en-GB" dirty="0"/>
            </a:p>
            <a:p>
              <a:r>
                <a:rPr lang="en-GB" dirty="0"/>
                <a:t>Click on any image to have it open as a larger version in a new tab.</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63487" y="1728156"/>
              <a:ext cx="1316155" cy="1148332"/>
            </a:xfrm>
            <a:prstGeom prst="rect">
              <a:avLst/>
            </a:prstGeom>
          </p:spPr>
        </p:pic>
      </p:grpSp>
      <p:pic>
        <p:nvPicPr>
          <p:cNvPr id="6" name="Picture 5" descr="Screenshot of website showing an interactive map of the UK with a pop-up box showing a black and white aerial photo.">
            <a:extLst>
              <a:ext uri="{FF2B5EF4-FFF2-40B4-BE49-F238E27FC236}">
                <a16:creationId xmlns:a16="http://schemas.microsoft.com/office/drawing/2014/main" id="{0199EC82-7BB4-6902-760E-4CFE3A4EC37A}"/>
              </a:ext>
            </a:extLst>
          </p:cNvPr>
          <p:cNvPicPr>
            <a:picLocks noChangeAspect="1"/>
          </p:cNvPicPr>
          <p:nvPr/>
        </p:nvPicPr>
        <p:blipFill rotWithShape="1">
          <a:blip r:embed="rId6"/>
          <a:srcRect l="37031" t="15681" r="20465" b="24651"/>
          <a:stretch/>
        </p:blipFill>
        <p:spPr>
          <a:xfrm>
            <a:off x="5071731" y="1534765"/>
            <a:ext cx="6282070" cy="4960647"/>
          </a:xfrm>
          <a:prstGeom prst="rect">
            <a:avLst/>
          </a:prstGeom>
        </p:spPr>
      </p:pic>
      <p:sp>
        <p:nvSpPr>
          <p:cNvPr id="11" name="Rectangle: Rounded Corners 10">
            <a:extLst>
              <a:ext uri="{FF2B5EF4-FFF2-40B4-BE49-F238E27FC236}">
                <a16:creationId xmlns:a16="http://schemas.microsoft.com/office/drawing/2014/main" id="{C305EA45-7E6F-BCA0-1B21-800E0653830A}"/>
              </a:ext>
              <a:ext uri="{C183D7F6-B498-43B3-948B-1728B52AA6E4}">
                <adec:decorative xmlns:adec="http://schemas.microsoft.com/office/drawing/2017/decorative" val="1"/>
              </a:ext>
            </a:extLst>
          </p:cNvPr>
          <p:cNvSpPr/>
          <p:nvPr/>
        </p:nvSpPr>
        <p:spPr>
          <a:xfrm>
            <a:off x="8389088" y="3136605"/>
            <a:ext cx="478465" cy="2126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12FA3FF6-2DDA-8EFA-B4B2-4D9A1A972BF7}"/>
              </a:ext>
              <a:ext uri="{C183D7F6-B498-43B3-948B-1728B52AA6E4}">
                <adec:decorative xmlns:adec="http://schemas.microsoft.com/office/drawing/2017/decorative" val="1"/>
              </a:ext>
            </a:extLst>
          </p:cNvPr>
          <p:cNvSpPr/>
          <p:nvPr/>
        </p:nvSpPr>
        <p:spPr>
          <a:xfrm>
            <a:off x="10015870" y="3136605"/>
            <a:ext cx="148856" cy="2126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9F6C95B7-084D-184B-C4E3-4BAF5057BE48}"/>
              </a:ext>
              <a:ext uri="{C183D7F6-B498-43B3-948B-1728B52AA6E4}">
                <adec:decorative xmlns:adec="http://schemas.microsoft.com/office/drawing/2017/decorative" val="1"/>
              </a:ext>
            </a:extLst>
          </p:cNvPr>
          <p:cNvSpPr/>
          <p:nvPr/>
        </p:nvSpPr>
        <p:spPr>
          <a:xfrm>
            <a:off x="8591107" y="3593805"/>
            <a:ext cx="1775637" cy="215840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401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1A53E-3400-D785-A705-44532B3F3793}"/>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Harrington POW Camp – Harrington, Market Harborough</a:t>
            </a:r>
            <a:endParaRPr lang="en-US" dirty="0"/>
          </a:p>
        </p:txBody>
      </p:sp>
      <p:sp>
        <p:nvSpPr>
          <p:cNvPr id="3" name="TextBox 2">
            <a:extLst>
              <a:ext uri="{FF2B5EF4-FFF2-40B4-BE49-F238E27FC236}">
                <a16:creationId xmlns:a16="http://schemas.microsoft.com/office/drawing/2014/main" id="{82C12DD6-01CE-5FFF-FDB9-9E507FC6EB9B}"/>
              </a:ext>
            </a:extLst>
          </p:cNvPr>
          <p:cNvSpPr txBox="1"/>
          <p:nvPr/>
        </p:nvSpPr>
        <p:spPr>
          <a:xfrm>
            <a:off x="443515" y="2126133"/>
            <a:ext cx="2303795" cy="646331"/>
          </a:xfrm>
          <a:prstGeom prst="rect">
            <a:avLst/>
          </a:prstGeom>
          <a:noFill/>
        </p:spPr>
        <p:txBody>
          <a:bodyPr wrap="square" rtlCol="0">
            <a:spAutoFit/>
          </a:bodyPr>
          <a:lstStyle/>
          <a:p>
            <a:r>
              <a:rPr lang="en-GB" dirty="0"/>
              <a:t>A ‘Standard’ type, Working Camp</a:t>
            </a:r>
          </a:p>
        </p:txBody>
      </p:sp>
      <p:pic>
        <p:nvPicPr>
          <p:cNvPr id="4" name="Picture 3" descr="Black and white aerial photo of a rural area with some white roofed buildings.">
            <a:hlinkClick r:id="rId3"/>
            <a:extLst>
              <a:ext uri="{FF2B5EF4-FFF2-40B4-BE49-F238E27FC236}">
                <a16:creationId xmlns:a16="http://schemas.microsoft.com/office/drawing/2014/main" id="{87DE8F6A-B2A6-C324-2D1C-08FDCF3812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819" b="5521"/>
          <a:stretch/>
        </p:blipFill>
        <p:spPr>
          <a:xfrm>
            <a:off x="3169341" y="1146534"/>
            <a:ext cx="7810704" cy="5623146"/>
          </a:xfrm>
          <a:prstGeom prst="rect">
            <a:avLst/>
          </a:prstGeom>
        </p:spPr>
      </p:pic>
    </p:spTree>
    <p:extLst>
      <p:ext uri="{BB962C8B-B14F-4D97-AF65-F5344CB8AC3E}">
        <p14:creationId xmlns:p14="http://schemas.microsoft.com/office/powerpoint/2010/main" val="32204143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4A750-6430-3FA7-440C-42A29EE15FA5}"/>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Shady Lane POW Camp – Evington, Leicester</a:t>
            </a:r>
            <a:endParaRPr lang="en-US" dirty="0"/>
          </a:p>
        </p:txBody>
      </p:sp>
      <p:sp>
        <p:nvSpPr>
          <p:cNvPr id="3" name="TextBox 2">
            <a:extLst>
              <a:ext uri="{FF2B5EF4-FFF2-40B4-BE49-F238E27FC236}">
                <a16:creationId xmlns:a16="http://schemas.microsoft.com/office/drawing/2014/main" id="{22120C2F-9705-D712-D7BA-820F1D5CFC6D}"/>
              </a:ext>
            </a:extLst>
          </p:cNvPr>
          <p:cNvSpPr txBox="1"/>
          <p:nvPr/>
        </p:nvSpPr>
        <p:spPr>
          <a:xfrm>
            <a:off x="243840" y="1953413"/>
            <a:ext cx="1737360" cy="369332"/>
          </a:xfrm>
          <a:prstGeom prst="rect">
            <a:avLst/>
          </a:prstGeom>
          <a:noFill/>
        </p:spPr>
        <p:txBody>
          <a:bodyPr wrap="square" rtlCol="0">
            <a:spAutoFit/>
          </a:bodyPr>
          <a:lstStyle/>
          <a:p>
            <a:r>
              <a:rPr lang="en-GB" dirty="0"/>
              <a:t>A ‘Base Camp’</a:t>
            </a:r>
          </a:p>
        </p:txBody>
      </p:sp>
      <p:pic>
        <p:nvPicPr>
          <p:cNvPr id="4" name="Picture 3" descr="Black and white aerial photo of a rural area with some white roofed buildings.">
            <a:hlinkClick r:id="rId3"/>
            <a:extLst>
              <a:ext uri="{FF2B5EF4-FFF2-40B4-BE49-F238E27FC236}">
                <a16:creationId xmlns:a16="http://schemas.microsoft.com/office/drawing/2014/main" id="{4E04B2D1-4D6D-AF4F-6BFB-9104AF2C4F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85543" y="-501474"/>
            <a:ext cx="5023259" cy="8965437"/>
          </a:xfrm>
          <a:prstGeom prst="rect">
            <a:avLst/>
          </a:prstGeom>
        </p:spPr>
      </p:pic>
    </p:spTree>
    <p:extLst>
      <p:ext uri="{BB962C8B-B14F-4D97-AF65-F5344CB8AC3E}">
        <p14:creationId xmlns:p14="http://schemas.microsoft.com/office/powerpoint/2010/main" val="13863807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259F2-BEC4-C26F-9808-228FA328264B}"/>
              </a:ext>
            </a:extLst>
          </p:cNvPr>
          <p:cNvSpPr>
            <a:spLocks noGrp="1"/>
          </p:cNvSpPr>
          <p:nvPr>
            <p:ph type="title"/>
          </p:nvPr>
        </p:nvSpPr>
        <p:spPr/>
        <p:txBody>
          <a:bodyPr>
            <a:normAutofit/>
          </a:bodyPr>
          <a:lstStyle/>
          <a:p>
            <a:r>
              <a:rPr lang="en-GB" sz="3200" dirty="0" err="1">
                <a:latin typeface="Arial" panose="020B0604020202020204" pitchFamily="34" charset="0"/>
                <a:cs typeface="Arial" panose="020B0604020202020204" pitchFamily="34" charset="0"/>
              </a:rPr>
              <a:t>Overdale</a:t>
            </a:r>
            <a:r>
              <a:rPr lang="en-GB" sz="3200" dirty="0">
                <a:latin typeface="Arial" panose="020B0604020202020204" pitchFamily="34" charset="0"/>
                <a:cs typeface="Arial" panose="020B0604020202020204" pitchFamily="34" charset="0"/>
              </a:rPr>
              <a:t> POW Camp – Skipton</a:t>
            </a:r>
            <a:endParaRPr lang="en-US" dirty="0"/>
          </a:p>
        </p:txBody>
      </p:sp>
      <p:sp>
        <p:nvSpPr>
          <p:cNvPr id="3" name="TextBox 2">
            <a:extLst>
              <a:ext uri="{FF2B5EF4-FFF2-40B4-BE49-F238E27FC236}">
                <a16:creationId xmlns:a16="http://schemas.microsoft.com/office/drawing/2014/main" id="{77FE8996-3527-E125-0401-DE4C0D4C7780}"/>
              </a:ext>
            </a:extLst>
          </p:cNvPr>
          <p:cNvSpPr txBox="1"/>
          <p:nvPr/>
        </p:nvSpPr>
        <p:spPr>
          <a:xfrm>
            <a:off x="443515" y="2126133"/>
            <a:ext cx="2303795" cy="646331"/>
          </a:xfrm>
          <a:prstGeom prst="rect">
            <a:avLst/>
          </a:prstGeom>
          <a:noFill/>
        </p:spPr>
        <p:txBody>
          <a:bodyPr wrap="square" rtlCol="0">
            <a:spAutoFit/>
          </a:bodyPr>
          <a:lstStyle/>
          <a:p>
            <a:r>
              <a:rPr lang="en-GB" dirty="0"/>
              <a:t>A ‘Standard’ type, Working Camp</a:t>
            </a:r>
          </a:p>
        </p:txBody>
      </p:sp>
      <p:pic>
        <p:nvPicPr>
          <p:cNvPr id="4" name="Picture 3" descr="Black and white aerial photo of a rural area with some white roofed buildings.">
            <a:hlinkClick r:id="rId3"/>
            <a:extLst>
              <a:ext uri="{FF2B5EF4-FFF2-40B4-BE49-F238E27FC236}">
                <a16:creationId xmlns:a16="http://schemas.microsoft.com/office/drawing/2014/main" id="{AF0C9B80-4ED4-1133-64E5-9777B4A7BD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3264714" y="1187174"/>
            <a:ext cx="7721557" cy="5428923"/>
          </a:xfrm>
          <a:prstGeom prst="rect">
            <a:avLst/>
          </a:prstGeom>
        </p:spPr>
      </p:pic>
    </p:spTree>
    <p:extLst>
      <p:ext uri="{BB962C8B-B14F-4D97-AF65-F5344CB8AC3E}">
        <p14:creationId xmlns:p14="http://schemas.microsoft.com/office/powerpoint/2010/main" val="1035503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B1DC7-0CD2-36F4-2348-F03522C72E80}"/>
              </a:ext>
            </a:extLst>
          </p:cNvPr>
          <p:cNvSpPr>
            <a:spLocks noGrp="1"/>
          </p:cNvSpPr>
          <p:nvPr>
            <p:ph type="title"/>
          </p:nvPr>
        </p:nvSpPr>
        <p:spPr/>
        <p:txBody>
          <a:bodyPr/>
          <a:lstStyle/>
          <a:p>
            <a:r>
              <a:rPr lang="en-GB" sz="3200" dirty="0">
                <a:latin typeface="Arial" panose="020B0604020202020204" pitchFamily="34" charset="0"/>
                <a:cs typeface="Arial" panose="020B0604020202020204" pitchFamily="34" charset="0"/>
              </a:rPr>
              <a:t>Stamford POW Camp – Stamford</a:t>
            </a:r>
          </a:p>
        </p:txBody>
      </p:sp>
      <p:pic>
        <p:nvPicPr>
          <p:cNvPr id="4" name="Picture 3" descr="Black and white aerial photo of a rural area with some white roofed buildings.">
            <a:hlinkClick r:id="rId3"/>
            <a:extLst>
              <a:ext uri="{FF2B5EF4-FFF2-40B4-BE49-F238E27FC236}">
                <a16:creationId xmlns:a16="http://schemas.microsoft.com/office/drawing/2014/main" id="{28E6996F-FFEC-F72E-A126-60CA2033ED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560" y="1663484"/>
            <a:ext cx="10264224" cy="4258049"/>
          </a:xfrm>
          <a:prstGeom prst="rect">
            <a:avLst/>
          </a:prstGeom>
        </p:spPr>
      </p:pic>
      <p:sp>
        <p:nvSpPr>
          <p:cNvPr id="3" name="TextBox 2">
            <a:extLst>
              <a:ext uri="{FF2B5EF4-FFF2-40B4-BE49-F238E27FC236}">
                <a16:creationId xmlns:a16="http://schemas.microsoft.com/office/drawing/2014/main" id="{B0EA7610-1E92-C898-6CBB-79E6D5EE53B0}"/>
              </a:ext>
            </a:extLst>
          </p:cNvPr>
          <p:cNvSpPr txBox="1"/>
          <p:nvPr/>
        </p:nvSpPr>
        <p:spPr>
          <a:xfrm>
            <a:off x="764560" y="6140271"/>
            <a:ext cx="5886165" cy="369332"/>
          </a:xfrm>
          <a:prstGeom prst="rect">
            <a:avLst/>
          </a:prstGeom>
          <a:noFill/>
        </p:spPr>
        <p:txBody>
          <a:bodyPr wrap="square" rtlCol="0">
            <a:spAutoFit/>
          </a:bodyPr>
          <a:lstStyle/>
          <a:p>
            <a:r>
              <a:rPr lang="en-GB" dirty="0"/>
              <a:t>A ‘Standard’ type, Working Camp</a:t>
            </a:r>
          </a:p>
        </p:txBody>
      </p:sp>
    </p:spTree>
    <p:extLst>
      <p:ext uri="{BB962C8B-B14F-4D97-AF65-F5344CB8AC3E}">
        <p14:creationId xmlns:p14="http://schemas.microsoft.com/office/powerpoint/2010/main" val="30284654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57187" y="1199106"/>
            <a:ext cx="10599146" cy="3820764"/>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Pre-Fabricated Houses </a:t>
            </a:r>
            <a:r>
              <a:rPr lang="en-GB" dirty="0">
                <a:solidFill>
                  <a:schemeClr val="bg1"/>
                </a:solidFill>
              </a:rPr>
              <a:t>1</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60721" y="1808706"/>
            <a:ext cx="9668278" cy="2931245"/>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Pre-Fabricated Houses, known as “</a:t>
            </a:r>
            <a:r>
              <a:rPr lang="en-GB" sz="2000" dirty="0">
                <a:latin typeface="Arial" panose="020B0604020202020204" pitchFamily="34" charset="0"/>
              </a:rPr>
              <a:t>p</a:t>
            </a:r>
            <a:r>
              <a:rPr lang="en-GB" sz="2000" dirty="0">
                <a:latin typeface="Arial" panose="020B0604020202020204" pitchFamily="34" charset="0"/>
                <a:cs typeface="Arial" panose="020B0604020202020204" pitchFamily="34" charset="0"/>
              </a:rPr>
              <a:t>refabs” were temporary homes that were pre-built (fabricated) in a factory, hence their name. This was so that they could be quickly and easily assembled on site, ready for people to start living in them.</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They were built to rehouse those who had lost their homes during the Blitz or servicemen coming back from the war and their young families. More than 156,000 were built all over the country in 1946 and 1947.</a:t>
            </a:r>
          </a:p>
        </p:txBody>
      </p:sp>
    </p:spTree>
    <p:extLst>
      <p:ext uri="{BB962C8B-B14F-4D97-AF65-F5344CB8AC3E}">
        <p14:creationId xmlns:p14="http://schemas.microsoft.com/office/powerpoint/2010/main" val="287653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72766" y="965200"/>
            <a:ext cx="10599146" cy="5679440"/>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Pre-Fabricated Houses </a:t>
            </a:r>
            <a:r>
              <a:rPr lang="en-GB" dirty="0">
                <a:solidFill>
                  <a:schemeClr val="bg1"/>
                </a:solidFill>
              </a:rPr>
              <a:t>2</a:t>
            </a:r>
            <a:endParaRPr lang="en-GB"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38200" y="1345150"/>
            <a:ext cx="9668278" cy="5375865"/>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Prefabs were planned as early as 1942, three years before the end of the Second World War. In 1942, Churchill’s government had created the Burt Committee named after Sir George Burt. Its aim was to come up with a quick, efficient and modern answer to the looming housing crisis. They came up with a sort-of ideal floor plan of a one-storey bungalow with two bedrooms, inside toilets, a fitted kitchen, a bathroom and a living room. The prefabs would be detached houses, surrounded by a garden to encourage dwellers to grow fruit and vegetables and would have a coal shed.</a:t>
            </a:r>
          </a:p>
          <a:p>
            <a:pPr marL="285750" indent="-285750">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public was impressed. A lot of people who lived in big cities like London, which had been heavily bombed, were used to living in shared flats or houses with toilets outside and no hot water. Suddenly they discovered little houses with all the mod cons, which also enjoyed a lot of light and offered the possibility to have a garden all around. Young families mainly coming from working-class backgrounds would have the opportunity to live in a detached house, with a fitted kitchen with a fridge! </a:t>
            </a:r>
          </a:p>
        </p:txBody>
      </p:sp>
    </p:spTree>
    <p:extLst>
      <p:ext uri="{BB962C8B-B14F-4D97-AF65-F5344CB8AC3E}">
        <p14:creationId xmlns:p14="http://schemas.microsoft.com/office/powerpoint/2010/main" val="227429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B37B-B505-5215-348C-7A4A9B43ED89}"/>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Pre-fabs – Lichfield Road, Cambridge</a:t>
            </a:r>
            <a:endParaRPr lang="en-US" dirty="0"/>
          </a:p>
        </p:txBody>
      </p:sp>
      <p:sp>
        <p:nvSpPr>
          <p:cNvPr id="5" name="TextBox 4">
            <a:extLst>
              <a:ext uri="{FF2B5EF4-FFF2-40B4-BE49-F238E27FC236}">
                <a16:creationId xmlns:a16="http://schemas.microsoft.com/office/drawing/2014/main" id="{9D02DB59-47DA-C614-71BF-F00A99339A7F}"/>
              </a:ext>
            </a:extLst>
          </p:cNvPr>
          <p:cNvSpPr txBox="1"/>
          <p:nvPr/>
        </p:nvSpPr>
        <p:spPr>
          <a:xfrm>
            <a:off x="443515" y="2126133"/>
            <a:ext cx="3346165" cy="1200329"/>
          </a:xfrm>
          <a:prstGeom prst="rect">
            <a:avLst/>
          </a:prstGeom>
          <a:noFill/>
        </p:spPr>
        <p:txBody>
          <a:bodyPr wrap="square" rtlCol="0">
            <a:spAutoFit/>
          </a:bodyPr>
          <a:lstStyle/>
          <a:p>
            <a:r>
              <a:rPr lang="en-GB" dirty="0"/>
              <a:t>The single storey pre-fabs (yellow) can be seen in between the usual two storey houses on either side.</a:t>
            </a:r>
          </a:p>
        </p:txBody>
      </p:sp>
      <p:pic>
        <p:nvPicPr>
          <p:cNvPr id="4" name="Picture 3" descr="A photo from the air, of lots of prefab houses of the same size and design in rows. ">
            <a:hlinkClick r:id="rId3"/>
            <a:extLst>
              <a:ext uri="{FF2B5EF4-FFF2-40B4-BE49-F238E27FC236}">
                <a16:creationId xmlns:a16="http://schemas.microsoft.com/office/drawing/2014/main" id="{D4409AE4-389F-AC2B-9B49-025A398B7B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065" b="2510"/>
          <a:stretch/>
        </p:blipFill>
        <p:spPr>
          <a:xfrm>
            <a:off x="4198598" y="1182792"/>
            <a:ext cx="6666589" cy="5310082"/>
          </a:xfrm>
          <a:prstGeom prst="rect">
            <a:avLst/>
          </a:prstGeom>
        </p:spPr>
      </p:pic>
      <p:sp>
        <p:nvSpPr>
          <p:cNvPr id="3" name="Freeform: Shape 2">
            <a:extLst>
              <a:ext uri="{FF2B5EF4-FFF2-40B4-BE49-F238E27FC236}">
                <a16:creationId xmlns:a16="http://schemas.microsoft.com/office/drawing/2014/main" id="{9CE9934E-3F01-2C9D-499D-9D8188DB7ACC}"/>
              </a:ext>
              <a:ext uri="{C183D7F6-B498-43B3-948B-1728B52AA6E4}">
                <adec:decorative xmlns:adec="http://schemas.microsoft.com/office/drawing/2017/decorative" val="1"/>
              </a:ext>
            </a:extLst>
          </p:cNvPr>
          <p:cNvSpPr/>
          <p:nvPr/>
        </p:nvSpPr>
        <p:spPr>
          <a:xfrm>
            <a:off x="4185920" y="1706880"/>
            <a:ext cx="6583680" cy="3393440"/>
          </a:xfrm>
          <a:custGeom>
            <a:avLst/>
            <a:gdLst>
              <a:gd name="connsiteX0" fmla="*/ 2326640 w 6583680"/>
              <a:gd name="connsiteY0" fmla="*/ 1320800 h 3393440"/>
              <a:gd name="connsiteX1" fmla="*/ 1432560 w 6583680"/>
              <a:gd name="connsiteY1" fmla="*/ 3058160 h 3393440"/>
              <a:gd name="connsiteX2" fmla="*/ 6583680 w 6583680"/>
              <a:gd name="connsiteY2" fmla="*/ 3393440 h 3393440"/>
              <a:gd name="connsiteX3" fmla="*/ 5750560 w 6583680"/>
              <a:gd name="connsiteY3" fmla="*/ 223520 h 3393440"/>
              <a:gd name="connsiteX4" fmla="*/ 1188720 w 6583680"/>
              <a:gd name="connsiteY4" fmla="*/ 0 h 3393440"/>
              <a:gd name="connsiteX5" fmla="*/ 802640 w 6583680"/>
              <a:gd name="connsiteY5" fmla="*/ 254000 h 3393440"/>
              <a:gd name="connsiteX6" fmla="*/ 487680 w 6583680"/>
              <a:gd name="connsiteY6" fmla="*/ 609600 h 3393440"/>
              <a:gd name="connsiteX7" fmla="*/ 0 w 6583680"/>
              <a:gd name="connsiteY7" fmla="*/ 579120 h 3393440"/>
              <a:gd name="connsiteX8" fmla="*/ 0 w 6583680"/>
              <a:gd name="connsiteY8" fmla="*/ 1280160 h 3393440"/>
              <a:gd name="connsiteX9" fmla="*/ 1513840 w 6583680"/>
              <a:gd name="connsiteY9" fmla="*/ 1391920 h 3393440"/>
              <a:gd name="connsiteX10" fmla="*/ 1828800 w 6583680"/>
              <a:gd name="connsiteY10" fmla="*/ 853440 h 3393440"/>
              <a:gd name="connsiteX11" fmla="*/ 3332480 w 6583680"/>
              <a:gd name="connsiteY11" fmla="*/ 873760 h 3393440"/>
              <a:gd name="connsiteX12" fmla="*/ 3190240 w 6583680"/>
              <a:gd name="connsiteY12" fmla="*/ 1300480 h 3393440"/>
              <a:gd name="connsiteX13" fmla="*/ 2326640 w 6583680"/>
              <a:gd name="connsiteY13" fmla="*/ 1320800 h 339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83680" h="3393440">
                <a:moveTo>
                  <a:pt x="2326640" y="1320800"/>
                </a:moveTo>
                <a:lnTo>
                  <a:pt x="1432560" y="3058160"/>
                </a:lnTo>
                <a:lnTo>
                  <a:pt x="6583680" y="3393440"/>
                </a:lnTo>
                <a:lnTo>
                  <a:pt x="5750560" y="223520"/>
                </a:lnTo>
                <a:lnTo>
                  <a:pt x="1188720" y="0"/>
                </a:lnTo>
                <a:lnTo>
                  <a:pt x="802640" y="254000"/>
                </a:lnTo>
                <a:lnTo>
                  <a:pt x="487680" y="609600"/>
                </a:lnTo>
                <a:lnTo>
                  <a:pt x="0" y="579120"/>
                </a:lnTo>
                <a:lnTo>
                  <a:pt x="0" y="1280160"/>
                </a:lnTo>
                <a:lnTo>
                  <a:pt x="1513840" y="1391920"/>
                </a:lnTo>
                <a:lnTo>
                  <a:pt x="1828800" y="853440"/>
                </a:lnTo>
                <a:lnTo>
                  <a:pt x="3332480" y="873760"/>
                </a:lnTo>
                <a:lnTo>
                  <a:pt x="3190240" y="1300480"/>
                </a:lnTo>
                <a:lnTo>
                  <a:pt x="2326640" y="1320800"/>
                </a:ln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67853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7D96-B8B5-0115-8137-99A80D05311C}"/>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Pre-fab estates – </a:t>
            </a:r>
            <a:r>
              <a:rPr lang="en-GB" sz="3200" dirty="0" err="1">
                <a:latin typeface="Arial" panose="020B0604020202020204" pitchFamily="34" charset="0"/>
                <a:cs typeface="Arial" panose="020B0604020202020204" pitchFamily="34" charset="0"/>
              </a:rPr>
              <a:t>Netherley</a:t>
            </a:r>
            <a:r>
              <a:rPr lang="en-GB" sz="3200" dirty="0">
                <a:latin typeface="Arial" panose="020B0604020202020204" pitchFamily="34" charset="0"/>
                <a:cs typeface="Arial" panose="020B0604020202020204" pitchFamily="34" charset="0"/>
              </a:rPr>
              <a:t>, Liverpool</a:t>
            </a:r>
            <a:endParaRPr lang="en-US" dirty="0"/>
          </a:p>
        </p:txBody>
      </p:sp>
      <p:sp>
        <p:nvSpPr>
          <p:cNvPr id="3" name="TextBox 2">
            <a:extLst>
              <a:ext uri="{FF2B5EF4-FFF2-40B4-BE49-F238E27FC236}">
                <a16:creationId xmlns:a16="http://schemas.microsoft.com/office/drawing/2014/main" id="{5D3D8791-D869-EE2C-06FB-C0D7888AD0FA}"/>
              </a:ext>
            </a:extLst>
          </p:cNvPr>
          <p:cNvSpPr txBox="1"/>
          <p:nvPr/>
        </p:nvSpPr>
        <p:spPr>
          <a:xfrm>
            <a:off x="443515" y="2126133"/>
            <a:ext cx="3539205" cy="646331"/>
          </a:xfrm>
          <a:prstGeom prst="rect">
            <a:avLst/>
          </a:prstGeom>
          <a:noFill/>
        </p:spPr>
        <p:txBody>
          <a:bodyPr wrap="square" rtlCol="0">
            <a:spAutoFit/>
          </a:bodyPr>
          <a:lstStyle/>
          <a:p>
            <a:r>
              <a:rPr lang="en-GB" dirty="0"/>
              <a:t>Every single little white ‘square’ is a brand new pre-fab house.</a:t>
            </a:r>
          </a:p>
        </p:txBody>
      </p:sp>
      <p:pic>
        <p:nvPicPr>
          <p:cNvPr id="4" name="Picture 3" descr="Black and white aerial photo of a rural area with some white roofed buildings.">
            <a:hlinkClick r:id="rId3"/>
            <a:extLst>
              <a:ext uri="{FF2B5EF4-FFF2-40B4-BE49-F238E27FC236}">
                <a16:creationId xmlns:a16="http://schemas.microsoft.com/office/drawing/2014/main" id="{F3CAA807-E8FE-CC5F-D5B4-CE7F3EC947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08205" y="680961"/>
            <a:ext cx="5614189" cy="6477000"/>
          </a:xfrm>
          <a:prstGeom prst="rect">
            <a:avLst/>
          </a:prstGeom>
        </p:spPr>
      </p:pic>
    </p:spTree>
    <p:extLst>
      <p:ext uri="{BB962C8B-B14F-4D97-AF65-F5344CB8AC3E}">
        <p14:creationId xmlns:p14="http://schemas.microsoft.com/office/powerpoint/2010/main" val="41471574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72766" y="1698170"/>
            <a:ext cx="10599146" cy="246328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Seafront Defences</a:t>
            </a: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38200" y="2463282"/>
            <a:ext cx="9668278" cy="4257733"/>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Anti-tank obstacles, known colloquially as dragon’s teeth, were built along beaches that were potentially a landing place for German forces in the event of the invasion of Britain.</a:t>
            </a:r>
          </a:p>
        </p:txBody>
      </p:sp>
    </p:spTree>
    <p:extLst>
      <p:ext uri="{BB962C8B-B14F-4D97-AF65-F5344CB8AC3E}">
        <p14:creationId xmlns:p14="http://schemas.microsoft.com/office/powerpoint/2010/main" val="41780161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9C7F-991B-5756-66D0-807DA5EFACD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‘Dragon’s Teeth’ – Isle of Grain, Kent</a:t>
            </a:r>
            <a:endParaRPr lang="en-US" dirty="0"/>
          </a:p>
        </p:txBody>
      </p:sp>
      <p:pic>
        <p:nvPicPr>
          <p:cNvPr id="4" name="Picture 3" descr="Photo of a beach with lots of stones on it. ">
            <a:hlinkClick r:id="rId3"/>
            <a:extLst>
              <a:ext uri="{FF2B5EF4-FFF2-40B4-BE49-F238E27FC236}">
                <a16:creationId xmlns:a16="http://schemas.microsoft.com/office/drawing/2014/main" id="{3B299FAC-F294-060B-26D2-0C47A27289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39" y="1075414"/>
            <a:ext cx="9120108" cy="5571427"/>
          </a:xfrm>
          <a:prstGeom prst="rect">
            <a:avLst/>
          </a:prstGeom>
        </p:spPr>
      </p:pic>
    </p:spTree>
    <p:extLst>
      <p:ext uri="{BB962C8B-B14F-4D97-AF65-F5344CB8AC3E}">
        <p14:creationId xmlns:p14="http://schemas.microsoft.com/office/powerpoint/2010/main" val="392351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Using</a:t>
            </a:r>
            <a:r>
              <a:rPr lang="en-GB" dirty="0"/>
              <a:t> the </a:t>
            </a:r>
            <a:r>
              <a:rPr lang="en-GB" dirty="0">
                <a:hlinkClick r:id="rId3"/>
              </a:rPr>
              <a:t>Aerial Photo Explorer</a:t>
            </a:r>
            <a:r>
              <a:rPr lang="en-GB" dirty="0"/>
              <a:t> </a:t>
            </a:r>
            <a:r>
              <a:rPr lang="en-GB" dirty="0">
                <a:solidFill>
                  <a:schemeClr val="bg1"/>
                </a:solidFill>
              </a:rPr>
              <a:t>4</a:t>
            </a:r>
            <a:endParaRPr lang="en-US" dirty="0"/>
          </a:p>
        </p:txBody>
      </p:sp>
      <p:grpSp>
        <p:nvGrpSpPr>
          <p:cNvPr id="10" name="Group 9" descr="Click on the photo or the ‘expand’ link to be able to zoom in even further to see the detail on the photo.&#10;&#10;Hover the cursor over the bottom of the photo to see the date it was taken.&#10;&#10;Now compare your local photos to those shown on the following slides.&#10;&#10;How many Second World War features you can spot?">
            <a:extLst>
              <a:ext uri="{FF2B5EF4-FFF2-40B4-BE49-F238E27FC236}">
                <a16:creationId xmlns:a16="http://schemas.microsoft.com/office/drawing/2014/main" id="{0370A55A-9939-B4B9-71E5-65197D0776E4}"/>
              </a:ext>
            </a:extLst>
          </p:cNvPr>
          <p:cNvGrpSpPr/>
          <p:nvPr/>
        </p:nvGrpSpPr>
        <p:grpSpPr>
          <a:xfrm>
            <a:off x="440650" y="1728156"/>
            <a:ext cx="4354634" cy="4938458"/>
            <a:chOff x="440650" y="1728156"/>
            <a:chExt cx="4354634" cy="4938458"/>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440650" y="2302322"/>
              <a:ext cx="4354634" cy="4364292"/>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654331" y="2879748"/>
              <a:ext cx="3917669" cy="3693319"/>
            </a:xfrm>
            <a:prstGeom prst="rect">
              <a:avLst/>
            </a:prstGeom>
            <a:noFill/>
          </p:spPr>
          <p:txBody>
            <a:bodyPr wrap="square" rtlCol="0">
              <a:spAutoFit/>
            </a:bodyPr>
            <a:lstStyle/>
            <a:p>
              <a:r>
                <a:rPr lang="en-GB" dirty="0"/>
                <a:t>Click on the photo or the ‘expand’ link to be able to zoom in even further to see the detail on the photo.</a:t>
              </a:r>
            </a:p>
            <a:p>
              <a:endParaRPr lang="en-GB" dirty="0"/>
            </a:p>
            <a:p>
              <a:r>
                <a:rPr lang="en-GB" dirty="0"/>
                <a:t>Hover the cursor over the bottom of the photo to see the date it was taken.</a:t>
              </a:r>
            </a:p>
            <a:p>
              <a:endParaRPr lang="en-GB" dirty="0"/>
            </a:p>
            <a:p>
              <a:r>
                <a:rPr lang="en-GB" dirty="0"/>
                <a:t>Now compare your local photos to those shown on the following slides.</a:t>
              </a:r>
            </a:p>
            <a:p>
              <a:endParaRPr lang="en-GB" dirty="0"/>
            </a:p>
            <a:p>
              <a:r>
                <a:rPr lang="en-GB" dirty="0"/>
                <a:t>How many Second World War features you can spot?</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863487" y="1728156"/>
              <a:ext cx="1316155" cy="1148332"/>
            </a:xfrm>
            <a:prstGeom prst="rect">
              <a:avLst/>
            </a:prstGeom>
          </p:spPr>
        </p:pic>
      </p:grpSp>
      <p:pic>
        <p:nvPicPr>
          <p:cNvPr id="4" name="Picture 3" descr="Screen shot of a website with a black and white aerial photo on it.">
            <a:extLst>
              <a:ext uri="{FF2B5EF4-FFF2-40B4-BE49-F238E27FC236}">
                <a16:creationId xmlns:a16="http://schemas.microsoft.com/office/drawing/2014/main" id="{4765A3DB-93B8-47D3-F543-B4248DDCE960}"/>
              </a:ext>
            </a:extLst>
          </p:cNvPr>
          <p:cNvPicPr>
            <a:picLocks noChangeAspect="1"/>
          </p:cNvPicPr>
          <p:nvPr/>
        </p:nvPicPr>
        <p:blipFill rotWithShape="1">
          <a:blip r:embed="rId6"/>
          <a:srcRect l="31832" t="11473" r="32500" b="8992"/>
          <a:stretch/>
        </p:blipFill>
        <p:spPr>
          <a:xfrm>
            <a:off x="6879265" y="1041080"/>
            <a:ext cx="4561367" cy="5721228"/>
          </a:xfrm>
          <a:prstGeom prst="rect">
            <a:avLst/>
          </a:prstGeom>
        </p:spPr>
      </p:pic>
      <p:sp>
        <p:nvSpPr>
          <p:cNvPr id="5" name="Rectangle: Rounded Corners 4">
            <a:extLst>
              <a:ext uri="{FF2B5EF4-FFF2-40B4-BE49-F238E27FC236}">
                <a16:creationId xmlns:a16="http://schemas.microsoft.com/office/drawing/2014/main" id="{5D8ADDE3-ABEE-17E2-3AD2-187005A964F7}"/>
              </a:ext>
              <a:ext uri="{C183D7F6-B498-43B3-948B-1728B52AA6E4}">
                <adec:decorative xmlns:adec="http://schemas.microsoft.com/office/drawing/2017/decorative" val="1"/>
              </a:ext>
            </a:extLst>
          </p:cNvPr>
          <p:cNvSpPr/>
          <p:nvPr/>
        </p:nvSpPr>
        <p:spPr>
          <a:xfrm>
            <a:off x="10823388" y="2154161"/>
            <a:ext cx="125506" cy="21265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A5EA2E1D-5CB3-151F-A89B-460366DB6C92}"/>
              </a:ext>
              <a:ext uri="{C183D7F6-B498-43B3-948B-1728B52AA6E4}">
                <adec:decorative xmlns:adec="http://schemas.microsoft.com/office/drawing/2017/decorative" val="1"/>
              </a:ext>
            </a:extLst>
          </p:cNvPr>
          <p:cNvSpPr/>
          <p:nvPr/>
        </p:nvSpPr>
        <p:spPr>
          <a:xfrm>
            <a:off x="7325833" y="6492874"/>
            <a:ext cx="3623061" cy="226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9682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E839-9F3B-04A5-4EF5-46786EBED4E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Anti-invasion obstacles – Scarborough, North Yorkshire</a:t>
            </a:r>
            <a:endParaRPr lang="en-US" dirty="0"/>
          </a:p>
        </p:txBody>
      </p:sp>
      <p:pic>
        <p:nvPicPr>
          <p:cNvPr id="4" name="Picture 3" descr="Black and white aerial photo of a beach with big concrete blocks on it.">
            <a:hlinkClick r:id="rId3"/>
            <a:extLst>
              <a:ext uri="{FF2B5EF4-FFF2-40B4-BE49-F238E27FC236}">
                <a16:creationId xmlns:a16="http://schemas.microsoft.com/office/drawing/2014/main" id="{54A40C52-9368-1474-A886-4E3E1DC05E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8301" r="8239" b="59133"/>
          <a:stretch/>
        </p:blipFill>
        <p:spPr>
          <a:xfrm>
            <a:off x="1951024" y="1333180"/>
            <a:ext cx="7410692" cy="5159694"/>
          </a:xfrm>
          <a:prstGeom prst="rect">
            <a:avLst/>
          </a:prstGeom>
        </p:spPr>
      </p:pic>
      <p:sp>
        <p:nvSpPr>
          <p:cNvPr id="5" name="Freeform 4">
            <a:extLst>
              <a:ext uri="{FF2B5EF4-FFF2-40B4-BE49-F238E27FC236}">
                <a16:creationId xmlns:a16="http://schemas.microsoft.com/office/drawing/2014/main" id="{2B6C81E0-B9CE-ADA0-9BF9-7AA93C2878A6}"/>
              </a:ext>
              <a:ext uri="{C183D7F6-B498-43B3-948B-1728B52AA6E4}">
                <adec:decorative xmlns:adec="http://schemas.microsoft.com/office/drawing/2017/decorative" val="1"/>
              </a:ext>
            </a:extLst>
          </p:cNvPr>
          <p:cNvSpPr/>
          <p:nvPr/>
        </p:nvSpPr>
        <p:spPr>
          <a:xfrm>
            <a:off x="3384781" y="4123463"/>
            <a:ext cx="3430876" cy="1701713"/>
          </a:xfrm>
          <a:custGeom>
            <a:avLst/>
            <a:gdLst>
              <a:gd name="connsiteX0" fmla="*/ 1088572 w 1360715"/>
              <a:gd name="connsiteY0" fmla="*/ 0 h 674914"/>
              <a:gd name="connsiteX1" fmla="*/ 936172 w 1360715"/>
              <a:gd name="connsiteY1" fmla="*/ 108857 h 674914"/>
              <a:gd name="connsiteX2" fmla="*/ 990600 w 1360715"/>
              <a:gd name="connsiteY2" fmla="*/ 250371 h 674914"/>
              <a:gd name="connsiteX3" fmla="*/ 0 w 1360715"/>
              <a:gd name="connsiteY3" fmla="*/ 468086 h 674914"/>
              <a:gd name="connsiteX4" fmla="*/ 97972 w 1360715"/>
              <a:gd name="connsiteY4" fmla="*/ 674914 h 674914"/>
              <a:gd name="connsiteX5" fmla="*/ 1360715 w 1360715"/>
              <a:gd name="connsiteY5" fmla="*/ 348343 h 674914"/>
              <a:gd name="connsiteX6" fmla="*/ 1088572 w 1360715"/>
              <a:gd name="connsiteY6" fmla="*/ 0 h 67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715" h="674914">
                <a:moveTo>
                  <a:pt x="1088572" y="0"/>
                </a:moveTo>
                <a:lnTo>
                  <a:pt x="936172" y="108857"/>
                </a:lnTo>
                <a:lnTo>
                  <a:pt x="990600" y="250371"/>
                </a:lnTo>
                <a:lnTo>
                  <a:pt x="0" y="468086"/>
                </a:lnTo>
                <a:lnTo>
                  <a:pt x="97972" y="674914"/>
                </a:lnTo>
                <a:lnTo>
                  <a:pt x="1360715" y="348343"/>
                </a:lnTo>
                <a:lnTo>
                  <a:pt x="1088572" y="0"/>
                </a:lnTo>
                <a:close/>
              </a:path>
            </a:pathLst>
          </a:custGeom>
          <a:no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4043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4">
            <a:extLst>
              <a:ext uri="{FF2B5EF4-FFF2-40B4-BE49-F238E27FC236}">
                <a16:creationId xmlns:a16="http://schemas.microsoft.com/office/drawing/2014/main" id="{97D32A2E-D082-B11C-06EC-CAE17FFDA7B4}"/>
              </a:ext>
              <a:ext uri="{C183D7F6-B498-43B3-948B-1728B52AA6E4}">
                <adec:decorative xmlns:adec="http://schemas.microsoft.com/office/drawing/2017/decorative" val="1"/>
              </a:ext>
            </a:extLst>
          </p:cNvPr>
          <p:cNvSpPr/>
          <p:nvPr/>
        </p:nvSpPr>
        <p:spPr>
          <a:xfrm>
            <a:off x="372766" y="985519"/>
            <a:ext cx="10599146" cy="5872481"/>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9D3E1"/>
          </a:solidFill>
          <a:ln w="226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CBFFC36-822B-479B-07E1-CE561D4E8DC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Search Light Battery</a:t>
            </a:r>
          </a:p>
        </p:txBody>
      </p:sp>
      <p:sp>
        <p:nvSpPr>
          <p:cNvPr id="3" name="Content Placeholder 2">
            <a:extLst>
              <a:ext uri="{FF2B5EF4-FFF2-40B4-BE49-F238E27FC236}">
                <a16:creationId xmlns:a16="http://schemas.microsoft.com/office/drawing/2014/main" id="{E8BBAE42-7E4B-9DD2-4FE7-7359F59B150D}"/>
              </a:ext>
            </a:extLst>
          </p:cNvPr>
          <p:cNvSpPr>
            <a:spLocks noGrp="1"/>
          </p:cNvSpPr>
          <p:nvPr>
            <p:ph idx="1"/>
          </p:nvPr>
        </p:nvSpPr>
        <p:spPr>
          <a:xfrm>
            <a:off x="838200" y="1324948"/>
            <a:ext cx="9668278" cy="5396068"/>
          </a:xfrm>
        </p:spPr>
        <p:txBody>
          <a:bodyPr/>
          <a:lstStyle/>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During the Second World War searchlights were manned by the Royal Artillery and were under the control of the Army's Anti-Aircraft Command. They formed part of a system for detecting enemy aircraft linking locator devices (initially using sound or heat, but eventually using radar), searchlights and anti-aircraft guns (see earlier slide). The locators sent information to the searchlights and guns, which together then tracked and 'locked on' to the approaching aircraft. The idea being the lights would spot the aircraft and the guns would destroy it.</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The need for more accurate spotting of enemy aircraft was essential in trying to reduce the amount of ammunition used to destroy the aircraft. In 1940 it took an average of 20,000 rounds of ammunition to down a single enemy aircraft! This needed to be reduced and the use of radar and searchlights was seen as vital to doing this.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Searchlight sites typically comprised small ring-</a:t>
            </a:r>
            <a:r>
              <a:rPr lang="en-GB" sz="2000" dirty="0" err="1">
                <a:latin typeface="Arial" panose="020B0604020202020204" pitchFamily="34" charset="0"/>
                <a:cs typeface="Arial" panose="020B0604020202020204" pitchFamily="34" charset="0"/>
              </a:rPr>
              <a:t>ditchs</a:t>
            </a:r>
            <a:r>
              <a:rPr lang="en-GB" sz="2000" dirty="0">
                <a:latin typeface="Arial" panose="020B0604020202020204" pitchFamily="34" charset="0"/>
                <a:cs typeface="Arial" panose="020B0604020202020204" pitchFamily="34" charset="0"/>
              </a:rPr>
              <a:t> to provide the crew with shelter during an air raid, a predictor emplacement for calculating the height and range of targets, a light anti-aircraft machine gun pit, a generator and hutted accommodation for the crew.</a:t>
            </a:r>
          </a:p>
        </p:txBody>
      </p:sp>
    </p:spTree>
    <p:extLst>
      <p:ext uri="{BB962C8B-B14F-4D97-AF65-F5344CB8AC3E}">
        <p14:creationId xmlns:p14="http://schemas.microsoft.com/office/powerpoint/2010/main" val="302035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8549-A939-E006-E212-F0D05B0E4181}"/>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Search Light Battery – </a:t>
            </a:r>
            <a:r>
              <a:rPr lang="en-GB" sz="3200" dirty="0" err="1">
                <a:latin typeface="Arial" panose="020B0604020202020204" pitchFamily="34" charset="0"/>
                <a:cs typeface="Arial" panose="020B0604020202020204" pitchFamily="34" charset="0"/>
              </a:rPr>
              <a:t>Childwall</a:t>
            </a:r>
            <a:r>
              <a:rPr lang="en-GB" sz="3200" dirty="0">
                <a:latin typeface="Arial" panose="020B0604020202020204" pitchFamily="34" charset="0"/>
                <a:cs typeface="Arial" panose="020B0604020202020204" pitchFamily="34" charset="0"/>
              </a:rPr>
              <a:t>, Liverpool</a:t>
            </a:r>
            <a:endParaRPr lang="en-US" dirty="0"/>
          </a:p>
        </p:txBody>
      </p:sp>
      <p:pic>
        <p:nvPicPr>
          <p:cNvPr id="4" name="Picture 3" descr="Black and white aerial photo of an urban/rural area with buildings. ">
            <a:hlinkClick r:id="rId3"/>
            <a:extLst>
              <a:ext uri="{FF2B5EF4-FFF2-40B4-BE49-F238E27FC236}">
                <a16:creationId xmlns:a16="http://schemas.microsoft.com/office/drawing/2014/main" id="{F7BC174A-6020-BD63-4455-A36BF82F7A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016" t="14115" r="27361" b="30840"/>
          <a:stretch/>
        </p:blipFill>
        <p:spPr>
          <a:xfrm>
            <a:off x="2042606" y="1299184"/>
            <a:ext cx="7408456" cy="5193690"/>
          </a:xfrm>
          <a:prstGeom prst="rect">
            <a:avLst/>
          </a:prstGeom>
        </p:spPr>
      </p:pic>
      <p:grpSp>
        <p:nvGrpSpPr>
          <p:cNvPr id="9" name="Group 8">
            <a:extLst>
              <a:ext uri="{FF2B5EF4-FFF2-40B4-BE49-F238E27FC236}">
                <a16:creationId xmlns:a16="http://schemas.microsoft.com/office/drawing/2014/main" id="{92327D8C-CFAC-665A-A39B-6C6F10083AA3}"/>
              </a:ext>
              <a:ext uri="{C183D7F6-B498-43B3-948B-1728B52AA6E4}">
                <adec:decorative xmlns:adec="http://schemas.microsoft.com/office/drawing/2017/decorative" val="1"/>
              </a:ext>
            </a:extLst>
          </p:cNvPr>
          <p:cNvGrpSpPr/>
          <p:nvPr/>
        </p:nvGrpSpPr>
        <p:grpSpPr>
          <a:xfrm>
            <a:off x="4612640" y="4094480"/>
            <a:ext cx="3848134" cy="985770"/>
            <a:chOff x="4612640" y="4094480"/>
            <a:chExt cx="3848134" cy="985770"/>
          </a:xfrm>
        </p:grpSpPr>
        <p:grpSp>
          <p:nvGrpSpPr>
            <p:cNvPr id="7" name="Group 6">
              <a:extLst>
                <a:ext uri="{FF2B5EF4-FFF2-40B4-BE49-F238E27FC236}">
                  <a16:creationId xmlns:a16="http://schemas.microsoft.com/office/drawing/2014/main" id="{3EA6A445-C9F0-C625-B5A1-17E3769AB4DB}"/>
                </a:ext>
              </a:extLst>
            </p:cNvPr>
            <p:cNvGrpSpPr/>
            <p:nvPr/>
          </p:nvGrpSpPr>
          <p:grpSpPr>
            <a:xfrm>
              <a:off x="4612640" y="4094480"/>
              <a:ext cx="1016000" cy="985770"/>
              <a:chOff x="4612640" y="4094480"/>
              <a:chExt cx="1016000" cy="985770"/>
            </a:xfrm>
          </p:grpSpPr>
          <p:sp>
            <p:nvSpPr>
              <p:cNvPr id="3" name="Oval 2">
                <a:extLst>
                  <a:ext uri="{FF2B5EF4-FFF2-40B4-BE49-F238E27FC236}">
                    <a16:creationId xmlns:a16="http://schemas.microsoft.com/office/drawing/2014/main" id="{FC5E2BFF-712B-515E-9E7F-858F47530FC4}"/>
                  </a:ext>
                </a:extLst>
              </p:cNvPr>
              <p:cNvSpPr/>
              <p:nvPr/>
            </p:nvSpPr>
            <p:spPr>
              <a:xfrm>
                <a:off x="4612640" y="419608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8FFBA4FE-269A-972C-E8D3-7AB3C6D510DB}"/>
                  </a:ext>
                </a:extLst>
              </p:cNvPr>
              <p:cNvSpPr/>
              <p:nvPr/>
            </p:nvSpPr>
            <p:spPr>
              <a:xfrm>
                <a:off x="5120640" y="409448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0C617EAC-CCBE-5438-F6AE-A234164EC11F}"/>
                  </a:ext>
                </a:extLst>
              </p:cNvPr>
              <p:cNvSpPr/>
              <p:nvPr/>
            </p:nvSpPr>
            <p:spPr>
              <a:xfrm>
                <a:off x="4937760" y="457225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4AA1FBD0-2F13-2B88-1B68-9906284E1F28}"/>
                </a:ext>
              </a:extLst>
            </p:cNvPr>
            <p:cNvSpPr/>
            <p:nvPr/>
          </p:nvSpPr>
          <p:spPr>
            <a:xfrm>
              <a:off x="5811520" y="4094480"/>
              <a:ext cx="2649254" cy="954107"/>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Standard ring-ditch layout</a:t>
              </a:r>
            </a:p>
          </p:txBody>
        </p:sp>
      </p:grpSp>
      <p:grpSp>
        <p:nvGrpSpPr>
          <p:cNvPr id="12" name="Group 11">
            <a:extLst>
              <a:ext uri="{FF2B5EF4-FFF2-40B4-BE49-F238E27FC236}">
                <a16:creationId xmlns:a16="http://schemas.microsoft.com/office/drawing/2014/main" id="{7CC3F782-691B-6DDA-E703-60DF094A7E3E}"/>
              </a:ext>
              <a:ext uri="{C183D7F6-B498-43B3-948B-1728B52AA6E4}">
                <adec:decorative xmlns:adec="http://schemas.microsoft.com/office/drawing/2017/decorative" val="1"/>
              </a:ext>
            </a:extLst>
          </p:cNvPr>
          <p:cNvGrpSpPr/>
          <p:nvPr/>
        </p:nvGrpSpPr>
        <p:grpSpPr>
          <a:xfrm>
            <a:off x="2448560" y="2265680"/>
            <a:ext cx="6396133" cy="3434080"/>
            <a:chOff x="2448560" y="2265680"/>
            <a:chExt cx="6396133" cy="3434080"/>
          </a:xfrm>
        </p:grpSpPr>
        <p:sp>
          <p:nvSpPr>
            <p:cNvPr id="10" name="Rectangle 9">
              <a:extLst>
                <a:ext uri="{FF2B5EF4-FFF2-40B4-BE49-F238E27FC236}">
                  <a16:creationId xmlns:a16="http://schemas.microsoft.com/office/drawing/2014/main" id="{D51AA295-9A9A-E2A4-ADAD-F60497170BCA}"/>
                </a:ext>
              </a:extLst>
            </p:cNvPr>
            <p:cNvSpPr/>
            <p:nvPr/>
          </p:nvSpPr>
          <p:spPr>
            <a:xfrm>
              <a:off x="4464906" y="3070765"/>
              <a:ext cx="4379787" cy="523220"/>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Hutted accommodation</a:t>
              </a:r>
            </a:p>
          </p:txBody>
        </p:sp>
        <p:sp>
          <p:nvSpPr>
            <p:cNvPr id="11" name="Freeform: Shape 10">
              <a:extLst>
                <a:ext uri="{FF2B5EF4-FFF2-40B4-BE49-F238E27FC236}">
                  <a16:creationId xmlns:a16="http://schemas.microsoft.com/office/drawing/2014/main" id="{7395001F-F630-8900-0478-3F13F70A4650}"/>
                </a:ext>
              </a:extLst>
            </p:cNvPr>
            <p:cNvSpPr/>
            <p:nvPr/>
          </p:nvSpPr>
          <p:spPr>
            <a:xfrm>
              <a:off x="2448560" y="2265680"/>
              <a:ext cx="3535680" cy="3434080"/>
            </a:xfrm>
            <a:custGeom>
              <a:avLst/>
              <a:gdLst>
                <a:gd name="connsiteX0" fmla="*/ 670560 w 3556000"/>
                <a:gd name="connsiteY0" fmla="*/ 3434080 h 3434080"/>
                <a:gd name="connsiteX1" fmla="*/ 101600 w 3556000"/>
                <a:gd name="connsiteY1" fmla="*/ 3332480 h 3434080"/>
                <a:gd name="connsiteX2" fmla="*/ 20320 w 3556000"/>
                <a:gd name="connsiteY2" fmla="*/ 3302000 h 3434080"/>
                <a:gd name="connsiteX3" fmla="*/ 193040 w 3556000"/>
                <a:gd name="connsiteY3" fmla="*/ 894080 h 3434080"/>
                <a:gd name="connsiteX4" fmla="*/ 274320 w 3556000"/>
                <a:gd name="connsiteY4" fmla="*/ 670560 h 3434080"/>
                <a:gd name="connsiteX5" fmla="*/ 528320 w 3556000"/>
                <a:gd name="connsiteY5" fmla="*/ 508000 h 3434080"/>
                <a:gd name="connsiteX6" fmla="*/ 1828800 w 3556000"/>
                <a:gd name="connsiteY6" fmla="*/ 772160 h 3434080"/>
                <a:gd name="connsiteX7" fmla="*/ 2062480 w 3556000"/>
                <a:gd name="connsiteY7" fmla="*/ 0 h 3434080"/>
                <a:gd name="connsiteX8" fmla="*/ 3556000 w 3556000"/>
                <a:gd name="connsiteY8" fmla="*/ 254000 h 3434080"/>
                <a:gd name="connsiteX9" fmla="*/ 3535680 w 3556000"/>
                <a:gd name="connsiteY9" fmla="*/ 538480 h 3434080"/>
                <a:gd name="connsiteX10" fmla="*/ 2153920 w 3556000"/>
                <a:gd name="connsiteY10" fmla="*/ 386080 h 3434080"/>
                <a:gd name="connsiteX11" fmla="*/ 1899920 w 3556000"/>
                <a:gd name="connsiteY11" fmla="*/ 1229360 h 3434080"/>
                <a:gd name="connsiteX12" fmla="*/ 1148080 w 3556000"/>
                <a:gd name="connsiteY12" fmla="*/ 1188720 h 3434080"/>
                <a:gd name="connsiteX13" fmla="*/ 883920 w 3556000"/>
                <a:gd name="connsiteY13" fmla="*/ 3434080 h 3434080"/>
                <a:gd name="connsiteX14" fmla="*/ 40640 w 3556000"/>
                <a:gd name="connsiteY14" fmla="*/ 3281680 h 3434080"/>
                <a:gd name="connsiteX15" fmla="*/ 20320 w 3556000"/>
                <a:gd name="connsiteY15" fmla="*/ 3281680 h 3434080"/>
                <a:gd name="connsiteX16" fmla="*/ 0 w 3556000"/>
                <a:gd name="connsiteY16" fmla="*/ 3251200 h 3434080"/>
                <a:gd name="connsiteX17" fmla="*/ 40640 w 3556000"/>
                <a:gd name="connsiteY17" fmla="*/ 3088640 h 3434080"/>
                <a:gd name="connsiteX0" fmla="*/ 101600 w 3556000"/>
                <a:gd name="connsiteY0" fmla="*/ 3332480 h 3434080"/>
                <a:gd name="connsiteX1" fmla="*/ 20320 w 3556000"/>
                <a:gd name="connsiteY1" fmla="*/ 3302000 h 3434080"/>
                <a:gd name="connsiteX2" fmla="*/ 193040 w 3556000"/>
                <a:gd name="connsiteY2" fmla="*/ 894080 h 3434080"/>
                <a:gd name="connsiteX3" fmla="*/ 274320 w 3556000"/>
                <a:gd name="connsiteY3" fmla="*/ 670560 h 3434080"/>
                <a:gd name="connsiteX4" fmla="*/ 528320 w 3556000"/>
                <a:gd name="connsiteY4" fmla="*/ 508000 h 3434080"/>
                <a:gd name="connsiteX5" fmla="*/ 1828800 w 3556000"/>
                <a:gd name="connsiteY5" fmla="*/ 772160 h 3434080"/>
                <a:gd name="connsiteX6" fmla="*/ 2062480 w 3556000"/>
                <a:gd name="connsiteY6" fmla="*/ 0 h 3434080"/>
                <a:gd name="connsiteX7" fmla="*/ 3556000 w 3556000"/>
                <a:gd name="connsiteY7" fmla="*/ 254000 h 3434080"/>
                <a:gd name="connsiteX8" fmla="*/ 3535680 w 3556000"/>
                <a:gd name="connsiteY8" fmla="*/ 538480 h 3434080"/>
                <a:gd name="connsiteX9" fmla="*/ 2153920 w 3556000"/>
                <a:gd name="connsiteY9" fmla="*/ 386080 h 3434080"/>
                <a:gd name="connsiteX10" fmla="*/ 1899920 w 3556000"/>
                <a:gd name="connsiteY10" fmla="*/ 1229360 h 3434080"/>
                <a:gd name="connsiteX11" fmla="*/ 1148080 w 3556000"/>
                <a:gd name="connsiteY11" fmla="*/ 1188720 h 3434080"/>
                <a:gd name="connsiteX12" fmla="*/ 883920 w 3556000"/>
                <a:gd name="connsiteY12" fmla="*/ 3434080 h 3434080"/>
                <a:gd name="connsiteX13" fmla="*/ 40640 w 3556000"/>
                <a:gd name="connsiteY13" fmla="*/ 3281680 h 3434080"/>
                <a:gd name="connsiteX14" fmla="*/ 20320 w 3556000"/>
                <a:gd name="connsiteY14" fmla="*/ 3281680 h 3434080"/>
                <a:gd name="connsiteX15" fmla="*/ 0 w 3556000"/>
                <a:gd name="connsiteY15" fmla="*/ 3251200 h 3434080"/>
                <a:gd name="connsiteX16" fmla="*/ 40640 w 3556000"/>
                <a:gd name="connsiteY16" fmla="*/ 3088640 h 3434080"/>
                <a:gd name="connsiteX0" fmla="*/ 20320 w 3556000"/>
                <a:gd name="connsiteY0" fmla="*/ 3302000 h 3434080"/>
                <a:gd name="connsiteX1" fmla="*/ 193040 w 3556000"/>
                <a:gd name="connsiteY1" fmla="*/ 894080 h 3434080"/>
                <a:gd name="connsiteX2" fmla="*/ 274320 w 3556000"/>
                <a:gd name="connsiteY2" fmla="*/ 670560 h 3434080"/>
                <a:gd name="connsiteX3" fmla="*/ 528320 w 3556000"/>
                <a:gd name="connsiteY3" fmla="*/ 508000 h 3434080"/>
                <a:gd name="connsiteX4" fmla="*/ 1828800 w 3556000"/>
                <a:gd name="connsiteY4" fmla="*/ 772160 h 3434080"/>
                <a:gd name="connsiteX5" fmla="*/ 2062480 w 3556000"/>
                <a:gd name="connsiteY5" fmla="*/ 0 h 3434080"/>
                <a:gd name="connsiteX6" fmla="*/ 3556000 w 3556000"/>
                <a:gd name="connsiteY6" fmla="*/ 254000 h 3434080"/>
                <a:gd name="connsiteX7" fmla="*/ 3535680 w 3556000"/>
                <a:gd name="connsiteY7" fmla="*/ 538480 h 3434080"/>
                <a:gd name="connsiteX8" fmla="*/ 2153920 w 3556000"/>
                <a:gd name="connsiteY8" fmla="*/ 386080 h 3434080"/>
                <a:gd name="connsiteX9" fmla="*/ 1899920 w 3556000"/>
                <a:gd name="connsiteY9" fmla="*/ 1229360 h 3434080"/>
                <a:gd name="connsiteX10" fmla="*/ 1148080 w 3556000"/>
                <a:gd name="connsiteY10" fmla="*/ 1188720 h 3434080"/>
                <a:gd name="connsiteX11" fmla="*/ 883920 w 3556000"/>
                <a:gd name="connsiteY11" fmla="*/ 3434080 h 3434080"/>
                <a:gd name="connsiteX12" fmla="*/ 40640 w 3556000"/>
                <a:gd name="connsiteY12" fmla="*/ 3281680 h 3434080"/>
                <a:gd name="connsiteX13" fmla="*/ 20320 w 3556000"/>
                <a:gd name="connsiteY13" fmla="*/ 3281680 h 3434080"/>
                <a:gd name="connsiteX14" fmla="*/ 0 w 3556000"/>
                <a:gd name="connsiteY14" fmla="*/ 3251200 h 3434080"/>
                <a:gd name="connsiteX15" fmla="*/ 40640 w 3556000"/>
                <a:gd name="connsiteY15" fmla="*/ 3088640 h 3434080"/>
                <a:gd name="connsiteX0" fmla="*/ 20320 w 3556000"/>
                <a:gd name="connsiteY0" fmla="*/ 3302000 h 3434080"/>
                <a:gd name="connsiteX1" fmla="*/ 193040 w 3556000"/>
                <a:gd name="connsiteY1" fmla="*/ 894080 h 3434080"/>
                <a:gd name="connsiteX2" fmla="*/ 274320 w 3556000"/>
                <a:gd name="connsiteY2" fmla="*/ 670560 h 3434080"/>
                <a:gd name="connsiteX3" fmla="*/ 528320 w 3556000"/>
                <a:gd name="connsiteY3" fmla="*/ 508000 h 3434080"/>
                <a:gd name="connsiteX4" fmla="*/ 1828800 w 3556000"/>
                <a:gd name="connsiteY4" fmla="*/ 772160 h 3434080"/>
                <a:gd name="connsiteX5" fmla="*/ 2062480 w 3556000"/>
                <a:gd name="connsiteY5" fmla="*/ 0 h 3434080"/>
                <a:gd name="connsiteX6" fmla="*/ 3556000 w 3556000"/>
                <a:gd name="connsiteY6" fmla="*/ 254000 h 3434080"/>
                <a:gd name="connsiteX7" fmla="*/ 3535680 w 3556000"/>
                <a:gd name="connsiteY7" fmla="*/ 538480 h 3434080"/>
                <a:gd name="connsiteX8" fmla="*/ 2153920 w 3556000"/>
                <a:gd name="connsiteY8" fmla="*/ 386080 h 3434080"/>
                <a:gd name="connsiteX9" fmla="*/ 1899920 w 3556000"/>
                <a:gd name="connsiteY9" fmla="*/ 1229360 h 3434080"/>
                <a:gd name="connsiteX10" fmla="*/ 1148080 w 3556000"/>
                <a:gd name="connsiteY10" fmla="*/ 1188720 h 3434080"/>
                <a:gd name="connsiteX11" fmla="*/ 883920 w 3556000"/>
                <a:gd name="connsiteY11" fmla="*/ 3434080 h 3434080"/>
                <a:gd name="connsiteX12" fmla="*/ 40640 w 3556000"/>
                <a:gd name="connsiteY12" fmla="*/ 3281680 h 3434080"/>
                <a:gd name="connsiteX13" fmla="*/ 0 w 3556000"/>
                <a:gd name="connsiteY13" fmla="*/ 3251200 h 3434080"/>
                <a:gd name="connsiteX14" fmla="*/ 40640 w 3556000"/>
                <a:gd name="connsiteY14" fmla="*/ 3088640 h 3434080"/>
                <a:gd name="connsiteX0" fmla="*/ 0 w 3535680"/>
                <a:gd name="connsiteY0" fmla="*/ 3302000 h 3434080"/>
                <a:gd name="connsiteX1" fmla="*/ 172720 w 3535680"/>
                <a:gd name="connsiteY1" fmla="*/ 894080 h 3434080"/>
                <a:gd name="connsiteX2" fmla="*/ 254000 w 3535680"/>
                <a:gd name="connsiteY2" fmla="*/ 670560 h 3434080"/>
                <a:gd name="connsiteX3" fmla="*/ 508000 w 3535680"/>
                <a:gd name="connsiteY3" fmla="*/ 508000 h 3434080"/>
                <a:gd name="connsiteX4" fmla="*/ 1808480 w 3535680"/>
                <a:gd name="connsiteY4" fmla="*/ 772160 h 3434080"/>
                <a:gd name="connsiteX5" fmla="*/ 2042160 w 3535680"/>
                <a:gd name="connsiteY5" fmla="*/ 0 h 3434080"/>
                <a:gd name="connsiteX6" fmla="*/ 3535680 w 3535680"/>
                <a:gd name="connsiteY6" fmla="*/ 254000 h 3434080"/>
                <a:gd name="connsiteX7" fmla="*/ 3515360 w 3535680"/>
                <a:gd name="connsiteY7" fmla="*/ 538480 h 3434080"/>
                <a:gd name="connsiteX8" fmla="*/ 2133600 w 3535680"/>
                <a:gd name="connsiteY8" fmla="*/ 386080 h 3434080"/>
                <a:gd name="connsiteX9" fmla="*/ 1879600 w 3535680"/>
                <a:gd name="connsiteY9" fmla="*/ 1229360 h 3434080"/>
                <a:gd name="connsiteX10" fmla="*/ 1127760 w 3535680"/>
                <a:gd name="connsiteY10" fmla="*/ 1188720 h 3434080"/>
                <a:gd name="connsiteX11" fmla="*/ 863600 w 3535680"/>
                <a:gd name="connsiteY11" fmla="*/ 3434080 h 3434080"/>
                <a:gd name="connsiteX12" fmla="*/ 20320 w 3535680"/>
                <a:gd name="connsiteY12" fmla="*/ 3281680 h 3434080"/>
                <a:gd name="connsiteX13" fmla="*/ 20320 w 3535680"/>
                <a:gd name="connsiteY13" fmla="*/ 3088640 h 343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5680" h="3434080">
                  <a:moveTo>
                    <a:pt x="0" y="3302000"/>
                  </a:moveTo>
                  <a:lnTo>
                    <a:pt x="172720" y="894080"/>
                  </a:lnTo>
                  <a:lnTo>
                    <a:pt x="254000" y="670560"/>
                  </a:lnTo>
                  <a:lnTo>
                    <a:pt x="508000" y="508000"/>
                  </a:lnTo>
                  <a:lnTo>
                    <a:pt x="1808480" y="772160"/>
                  </a:lnTo>
                  <a:lnTo>
                    <a:pt x="2042160" y="0"/>
                  </a:lnTo>
                  <a:lnTo>
                    <a:pt x="3535680" y="254000"/>
                  </a:lnTo>
                  <a:lnTo>
                    <a:pt x="3515360" y="538480"/>
                  </a:lnTo>
                  <a:lnTo>
                    <a:pt x="2133600" y="386080"/>
                  </a:lnTo>
                  <a:lnTo>
                    <a:pt x="1879600" y="1229360"/>
                  </a:lnTo>
                  <a:lnTo>
                    <a:pt x="1127760" y="1188720"/>
                  </a:lnTo>
                  <a:lnTo>
                    <a:pt x="863600" y="3434080"/>
                  </a:lnTo>
                  <a:lnTo>
                    <a:pt x="20320" y="3281680"/>
                  </a:lnTo>
                  <a:lnTo>
                    <a:pt x="20320" y="308864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51600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204BE-24AF-B774-A798-7CA8B011EE6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Search Light Battery – Bedford</a:t>
            </a:r>
            <a:endParaRPr lang="en-US" dirty="0"/>
          </a:p>
        </p:txBody>
      </p:sp>
      <p:pic>
        <p:nvPicPr>
          <p:cNvPr id="4" name="Picture 3" descr="Black and white aerial photo of an rural area with buildings. ">
            <a:hlinkClick r:id="rId3"/>
            <a:extLst>
              <a:ext uri="{FF2B5EF4-FFF2-40B4-BE49-F238E27FC236}">
                <a16:creationId xmlns:a16="http://schemas.microsoft.com/office/drawing/2014/main" id="{38DA724C-B2BC-7768-424F-54815E13129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65" t="10980" r="29166" b="50074"/>
          <a:stretch/>
        </p:blipFill>
        <p:spPr>
          <a:xfrm>
            <a:off x="2197893" y="1217827"/>
            <a:ext cx="7315200" cy="5519250"/>
          </a:xfrm>
          <a:prstGeom prst="rect">
            <a:avLst/>
          </a:prstGeom>
        </p:spPr>
      </p:pic>
      <p:grpSp>
        <p:nvGrpSpPr>
          <p:cNvPr id="10" name="Group 9">
            <a:extLst>
              <a:ext uri="{FF2B5EF4-FFF2-40B4-BE49-F238E27FC236}">
                <a16:creationId xmlns:a16="http://schemas.microsoft.com/office/drawing/2014/main" id="{3A63062C-8355-E7F1-060E-5D7F25FAA9C9}"/>
              </a:ext>
              <a:ext uri="{C183D7F6-B498-43B3-948B-1728B52AA6E4}">
                <adec:decorative xmlns:adec="http://schemas.microsoft.com/office/drawing/2017/decorative" val="1"/>
              </a:ext>
            </a:extLst>
          </p:cNvPr>
          <p:cNvGrpSpPr/>
          <p:nvPr/>
        </p:nvGrpSpPr>
        <p:grpSpPr>
          <a:xfrm>
            <a:off x="5133306" y="4169752"/>
            <a:ext cx="4379787" cy="2552133"/>
            <a:chOff x="5133306" y="4169752"/>
            <a:chExt cx="4379787" cy="2552133"/>
          </a:xfrm>
        </p:grpSpPr>
        <p:grpSp>
          <p:nvGrpSpPr>
            <p:cNvPr id="3" name="Group 2">
              <a:extLst>
                <a:ext uri="{FF2B5EF4-FFF2-40B4-BE49-F238E27FC236}">
                  <a16:creationId xmlns:a16="http://schemas.microsoft.com/office/drawing/2014/main" id="{9D1ACFF1-0B5A-E1CC-346B-920096398EC8}"/>
                </a:ext>
              </a:extLst>
            </p:cNvPr>
            <p:cNvGrpSpPr/>
            <p:nvPr/>
          </p:nvGrpSpPr>
          <p:grpSpPr>
            <a:xfrm rot="1783179">
              <a:off x="6329566" y="4169752"/>
              <a:ext cx="1947737" cy="1889785"/>
              <a:chOff x="4612640" y="4094480"/>
              <a:chExt cx="1016000" cy="985770"/>
            </a:xfrm>
          </p:grpSpPr>
          <p:sp>
            <p:nvSpPr>
              <p:cNvPr id="5" name="Oval 4">
                <a:extLst>
                  <a:ext uri="{FF2B5EF4-FFF2-40B4-BE49-F238E27FC236}">
                    <a16:creationId xmlns:a16="http://schemas.microsoft.com/office/drawing/2014/main" id="{035D312A-3ACC-E2D4-97A5-79E9AD8F0A03}"/>
                  </a:ext>
                </a:extLst>
              </p:cNvPr>
              <p:cNvSpPr/>
              <p:nvPr/>
            </p:nvSpPr>
            <p:spPr>
              <a:xfrm>
                <a:off x="4612640" y="419608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2E244304-876C-A88C-83D7-5E9424A6539B}"/>
                  </a:ext>
                </a:extLst>
              </p:cNvPr>
              <p:cNvSpPr/>
              <p:nvPr/>
            </p:nvSpPr>
            <p:spPr>
              <a:xfrm>
                <a:off x="5120640" y="409448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D0C7D2BB-C680-AFC3-9A18-45E2E43BD011}"/>
                  </a:ext>
                </a:extLst>
              </p:cNvPr>
              <p:cNvSpPr/>
              <p:nvPr/>
            </p:nvSpPr>
            <p:spPr>
              <a:xfrm>
                <a:off x="4937760" y="4572250"/>
                <a:ext cx="508000" cy="508000"/>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Rectangle 7">
              <a:extLst>
                <a:ext uri="{FF2B5EF4-FFF2-40B4-BE49-F238E27FC236}">
                  <a16:creationId xmlns:a16="http://schemas.microsoft.com/office/drawing/2014/main" id="{90B21DA1-EDE2-F574-2A53-F9DD564F7B67}"/>
                </a:ext>
              </a:extLst>
            </p:cNvPr>
            <p:cNvSpPr/>
            <p:nvPr/>
          </p:nvSpPr>
          <p:spPr>
            <a:xfrm>
              <a:off x="5133306" y="6198665"/>
              <a:ext cx="4379787" cy="523220"/>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Standard ring-ditch layout</a:t>
              </a:r>
            </a:p>
          </p:txBody>
        </p:sp>
      </p:grpSp>
      <p:grpSp>
        <p:nvGrpSpPr>
          <p:cNvPr id="13" name="Group 12">
            <a:extLst>
              <a:ext uri="{FF2B5EF4-FFF2-40B4-BE49-F238E27FC236}">
                <a16:creationId xmlns:a16="http://schemas.microsoft.com/office/drawing/2014/main" id="{1076FC70-E4C0-A96A-911E-6899D23EA996}"/>
              </a:ext>
              <a:ext uri="{C183D7F6-B498-43B3-948B-1728B52AA6E4}">
                <adec:decorative xmlns:adec="http://schemas.microsoft.com/office/drawing/2017/decorative" val="1"/>
              </a:ext>
            </a:extLst>
          </p:cNvPr>
          <p:cNvGrpSpPr/>
          <p:nvPr/>
        </p:nvGrpSpPr>
        <p:grpSpPr>
          <a:xfrm>
            <a:off x="2186609" y="1916418"/>
            <a:ext cx="4391071" cy="3895985"/>
            <a:chOff x="2186609" y="1916418"/>
            <a:chExt cx="4391071" cy="3895985"/>
          </a:xfrm>
        </p:grpSpPr>
        <p:sp>
          <p:nvSpPr>
            <p:cNvPr id="9" name="Rectangle 8">
              <a:extLst>
                <a:ext uri="{FF2B5EF4-FFF2-40B4-BE49-F238E27FC236}">
                  <a16:creationId xmlns:a16="http://schemas.microsoft.com/office/drawing/2014/main" id="{6557AD5A-BD77-BC1B-2D79-ADAC934F68AA}"/>
                </a:ext>
              </a:extLst>
            </p:cNvPr>
            <p:cNvSpPr/>
            <p:nvPr/>
          </p:nvSpPr>
          <p:spPr>
            <a:xfrm>
              <a:off x="2197893" y="1916418"/>
              <a:ext cx="4379787" cy="523220"/>
            </a:xfrm>
            <a:prstGeom prst="rect">
              <a:avLst/>
            </a:prstGeom>
          </p:spPr>
          <p:txBody>
            <a:bodyPr wrap="square">
              <a:spAutoFit/>
            </a:bodyPr>
            <a:lstStyle/>
            <a:p>
              <a:r>
                <a:rPr lang="en-GB" sz="2800" dirty="0">
                  <a:solidFill>
                    <a:srgbClr val="FFFF00"/>
                  </a:solidFill>
                  <a:latin typeface="Arial" panose="020B0604020202020204" pitchFamily="34" charset="0"/>
                  <a:cs typeface="Arial" panose="020B0604020202020204" pitchFamily="34" charset="0"/>
                </a:rPr>
                <a:t>Hutted accommodation</a:t>
              </a:r>
            </a:p>
          </p:txBody>
        </p:sp>
        <p:sp>
          <p:nvSpPr>
            <p:cNvPr id="12" name="Freeform: Shape 11">
              <a:extLst>
                <a:ext uri="{FF2B5EF4-FFF2-40B4-BE49-F238E27FC236}">
                  <a16:creationId xmlns:a16="http://schemas.microsoft.com/office/drawing/2014/main" id="{5A28CE67-7D0C-7BB0-47E0-235EF587FBEE}"/>
                </a:ext>
              </a:extLst>
            </p:cNvPr>
            <p:cNvSpPr/>
            <p:nvPr/>
          </p:nvSpPr>
          <p:spPr>
            <a:xfrm>
              <a:off x="2186609" y="2608028"/>
              <a:ext cx="1431234" cy="3204375"/>
            </a:xfrm>
            <a:custGeom>
              <a:avLst/>
              <a:gdLst>
                <a:gd name="connsiteX0" fmla="*/ 7951 w 1431234"/>
                <a:gd name="connsiteY0" fmla="*/ 3204375 h 3204375"/>
                <a:gd name="connsiteX1" fmla="*/ 1431234 w 1431234"/>
                <a:gd name="connsiteY1" fmla="*/ 254442 h 3204375"/>
                <a:gd name="connsiteX2" fmla="*/ 811033 w 1431234"/>
                <a:gd name="connsiteY2" fmla="*/ 0 h 3204375"/>
                <a:gd name="connsiteX3" fmla="*/ 0 w 1431234"/>
                <a:gd name="connsiteY3" fmla="*/ 1693628 h 3204375"/>
                <a:gd name="connsiteX4" fmla="*/ 7951 w 1431234"/>
                <a:gd name="connsiteY4" fmla="*/ 3204375 h 3204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234" h="3204375">
                  <a:moveTo>
                    <a:pt x="7951" y="3204375"/>
                  </a:moveTo>
                  <a:lnTo>
                    <a:pt x="1431234" y="254442"/>
                  </a:lnTo>
                  <a:lnTo>
                    <a:pt x="811033" y="0"/>
                  </a:lnTo>
                  <a:lnTo>
                    <a:pt x="0" y="1693628"/>
                  </a:lnTo>
                  <a:cubicBezTo>
                    <a:pt x="2650" y="2183958"/>
                    <a:pt x="5301" y="2674289"/>
                    <a:pt x="7951" y="3204375"/>
                  </a:cubicBezTo>
                  <a:close/>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934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B543-5882-9FFB-6EA2-C257B9619677}"/>
              </a:ext>
            </a:extLst>
          </p:cNvPr>
          <p:cNvSpPr>
            <a:spLocks noGrp="1"/>
          </p:cNvSpPr>
          <p:nvPr>
            <p:ph type="title"/>
          </p:nvPr>
        </p:nvSpPr>
        <p:spPr/>
        <p:txBody>
          <a:bodyPr>
            <a:normAutofit/>
          </a:bodyPr>
          <a:lstStyle/>
          <a:p>
            <a:r>
              <a:rPr lang="en-GB" sz="3200" dirty="0">
                <a:latin typeface="Arial" panose="020B0604020202020204" pitchFamily="34" charset="0"/>
                <a:cs typeface="Arial" panose="020B0604020202020204" pitchFamily="34" charset="0"/>
              </a:rPr>
              <a:t>Using</a:t>
            </a:r>
            <a:r>
              <a:rPr lang="en-GB" dirty="0"/>
              <a:t> the </a:t>
            </a:r>
            <a:r>
              <a:rPr lang="en-GB" dirty="0">
                <a:hlinkClick r:id="rId3"/>
              </a:rPr>
              <a:t>Aerial Photo Explorer</a:t>
            </a:r>
            <a:r>
              <a:rPr lang="en-GB" dirty="0"/>
              <a:t> </a:t>
            </a:r>
            <a:r>
              <a:rPr lang="en-GB" dirty="0">
                <a:solidFill>
                  <a:schemeClr val="bg1"/>
                </a:solidFill>
              </a:rPr>
              <a:t>5</a:t>
            </a:r>
            <a:endParaRPr lang="en-US" dirty="0"/>
          </a:p>
        </p:txBody>
      </p:sp>
      <p:grpSp>
        <p:nvGrpSpPr>
          <p:cNvPr id="3" name="Post-It" descr="Post-it note to highlight text">
            <a:extLst>
              <a:ext uri="{FF2B5EF4-FFF2-40B4-BE49-F238E27FC236}">
                <a16:creationId xmlns:a16="http://schemas.microsoft.com/office/drawing/2014/main" id="{31244E2A-008D-D280-971D-5FB9481766D6}"/>
              </a:ext>
            </a:extLst>
          </p:cNvPr>
          <p:cNvGrpSpPr/>
          <p:nvPr/>
        </p:nvGrpSpPr>
        <p:grpSpPr>
          <a:xfrm>
            <a:off x="440650" y="1728156"/>
            <a:ext cx="4161830" cy="4754038"/>
            <a:chOff x="3803610" y="3083889"/>
            <a:chExt cx="3683000" cy="3401687"/>
          </a:xfrm>
        </p:grpSpPr>
        <p:sp>
          <p:nvSpPr>
            <p:cNvPr id="7" name="Decorative-Paper" descr="Paper post-it">
              <a:extLst>
                <a:ext uri="{FF2B5EF4-FFF2-40B4-BE49-F238E27FC236}">
                  <a16:creationId xmlns:a16="http://schemas.microsoft.com/office/drawing/2014/main" id="{88D98DDB-86D0-8269-398A-DD3CBFB3AFBB}"/>
                </a:ext>
              </a:extLst>
            </p:cNvPr>
            <p:cNvSpPr txBox="1">
              <a:spLocks/>
            </p:cNvSpPr>
            <p:nvPr/>
          </p:nvSpPr>
          <p:spPr>
            <a:xfrm>
              <a:off x="3803610" y="3494726"/>
              <a:ext cx="3683000" cy="2990850"/>
            </a:xfrm>
            <a:prstGeom prst="rect">
              <a:avLst/>
            </a:prstGeom>
            <a:blipFill>
              <a:blip r:embed="rId4"/>
              <a:stretch>
                <a:fillRect l="-412" r="-412"/>
              </a:stretch>
            </a:blipFill>
          </p:spPr>
          <p:txBody>
            <a:bodyPr lIns="180000" tIns="180000" rIns="180000" bIns="180000"/>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 </a:t>
              </a:r>
            </a:p>
          </p:txBody>
        </p:sp>
        <p:sp>
          <p:nvSpPr>
            <p:cNvPr id="8" name="Main-Text" descr="Post-it note to highlight text">
              <a:extLst>
                <a:ext uri="{FF2B5EF4-FFF2-40B4-BE49-F238E27FC236}">
                  <a16:creationId xmlns:a16="http://schemas.microsoft.com/office/drawing/2014/main" id="{CC5F0B00-A687-5023-2275-0CABCBF9ABA9}"/>
                </a:ext>
              </a:extLst>
            </p:cNvPr>
            <p:cNvSpPr txBox="1"/>
            <p:nvPr/>
          </p:nvSpPr>
          <p:spPr>
            <a:xfrm>
              <a:off x="3992707" y="3907895"/>
              <a:ext cx="3368028" cy="1849893"/>
            </a:xfrm>
            <a:prstGeom prst="rect">
              <a:avLst/>
            </a:prstGeom>
            <a:noFill/>
          </p:spPr>
          <p:txBody>
            <a:bodyPr wrap="square" rtlCol="0">
              <a:spAutoFit/>
            </a:bodyPr>
            <a:lstStyle/>
            <a:p>
              <a:r>
                <a:rPr lang="en-GB" dirty="0"/>
                <a:t>Having looked at the ‘Vertical’ RAF photos, go back to the ‘Layer’ tab turn on the ‘Obliques’ layer. </a:t>
              </a:r>
            </a:p>
            <a:p>
              <a:endParaRPr lang="en-GB" dirty="0"/>
            </a:p>
            <a:p>
              <a:r>
                <a:rPr lang="en-GB" dirty="0"/>
                <a:t>Then look for any green squares or purple diamonds that will show you historic oblique photos too – repeat the process of looking for evidence of the Second World War</a:t>
              </a:r>
            </a:p>
          </p:txBody>
        </p:sp>
        <p:pic>
          <p:nvPicPr>
            <p:cNvPr id="9" name="HE-washi">
              <a:extLst>
                <a:ext uri="{FF2B5EF4-FFF2-40B4-BE49-F238E27FC236}">
                  <a16:creationId xmlns:a16="http://schemas.microsoft.com/office/drawing/2014/main" id="{9CB3CCA2-8E67-B04C-D2C6-465E7CA1F6B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062746" y="3083889"/>
              <a:ext cx="1164728" cy="821673"/>
            </a:xfrm>
            <a:prstGeom prst="rect">
              <a:avLst/>
            </a:prstGeom>
          </p:spPr>
        </p:pic>
      </p:grpSp>
      <p:pic>
        <p:nvPicPr>
          <p:cNvPr id="11" name="Picture 10" descr="Screenshot of website showing an interactive map of the UK, with key showing the different layers">
            <a:extLst>
              <a:ext uri="{FF2B5EF4-FFF2-40B4-BE49-F238E27FC236}">
                <a16:creationId xmlns:a16="http://schemas.microsoft.com/office/drawing/2014/main" id="{607C919D-F7AF-C427-8517-659B1C118ECC}"/>
              </a:ext>
            </a:extLst>
          </p:cNvPr>
          <p:cNvPicPr>
            <a:picLocks noChangeAspect="1"/>
          </p:cNvPicPr>
          <p:nvPr/>
        </p:nvPicPr>
        <p:blipFill>
          <a:blip r:embed="rId6"/>
          <a:stretch>
            <a:fillRect/>
          </a:stretch>
        </p:blipFill>
        <p:spPr>
          <a:xfrm>
            <a:off x="5039360" y="1610958"/>
            <a:ext cx="6411381" cy="5114962"/>
          </a:xfrm>
          <a:prstGeom prst="rect">
            <a:avLst/>
          </a:prstGeom>
        </p:spPr>
      </p:pic>
      <p:sp>
        <p:nvSpPr>
          <p:cNvPr id="12" name="Rectangle: Rounded Corners 11">
            <a:extLst>
              <a:ext uri="{FF2B5EF4-FFF2-40B4-BE49-F238E27FC236}">
                <a16:creationId xmlns:a16="http://schemas.microsoft.com/office/drawing/2014/main" id="{A0D4E4A4-FEE4-F36B-5247-548EBFC95340}"/>
              </a:ext>
              <a:ext uri="{C183D7F6-B498-43B3-948B-1728B52AA6E4}">
                <adec:decorative xmlns:adec="http://schemas.microsoft.com/office/drawing/2017/decorative" val="1"/>
              </a:ext>
            </a:extLst>
          </p:cNvPr>
          <p:cNvSpPr/>
          <p:nvPr/>
        </p:nvSpPr>
        <p:spPr>
          <a:xfrm>
            <a:off x="10383520" y="1859280"/>
            <a:ext cx="365760" cy="3454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F8ED2050-C231-DABB-CF22-1065290CBF39}"/>
              </a:ext>
              <a:ext uri="{C183D7F6-B498-43B3-948B-1728B52AA6E4}">
                <adec:decorative xmlns:adec="http://schemas.microsoft.com/office/drawing/2017/decorative" val="1"/>
              </a:ext>
            </a:extLst>
          </p:cNvPr>
          <p:cNvSpPr/>
          <p:nvPr/>
        </p:nvSpPr>
        <p:spPr>
          <a:xfrm>
            <a:off x="8514080" y="2876488"/>
            <a:ext cx="182880" cy="22231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2959858"/>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6D2E43-4F90-40BF-B410-9AF81C15F411}">
  <ds:schemaRefs>
    <ds:schemaRef ds:uri="http://schemas.microsoft.com/office/2006/documentManagement/types"/>
    <ds:schemaRef ds:uri="http://schemas.microsoft.com/office/infopath/2007/PartnerControls"/>
    <ds:schemaRef ds:uri="be30f734-6a04-496a-ba73-5e5e8d7e44d2"/>
    <ds:schemaRef ds:uri="http://schemas.microsoft.com/office/2006/metadata/properties"/>
    <ds:schemaRef ds:uri="http://purl.org/dc/terms/"/>
    <ds:schemaRef ds:uri="http://purl.org/dc/dcmitype/"/>
    <ds:schemaRef ds:uri="http://purl.org/dc/elements/1.1/"/>
    <ds:schemaRef ds:uri="http://schemas.openxmlformats.org/package/2006/metadata/core-properties"/>
    <ds:schemaRef ds:uri="http://www.w3.org/XML/1998/namespace"/>
    <ds:schemaRef ds:uri="3cb168fb-557d-4aff-aaa1-591c64e5f6f0"/>
  </ds:schemaRefs>
</ds:datastoreItem>
</file>

<file path=customXml/itemProps2.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21F565-DE58-4D2E-B103-5CB618AE7B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1472</TotalTime>
  <Words>9833</Words>
  <Application>Microsoft Office PowerPoint</Application>
  <PresentationFormat>Widescreen</PresentationFormat>
  <Paragraphs>536</Paragraphs>
  <Slides>94</Slides>
  <Notes>89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94</vt:i4>
      </vt:variant>
    </vt:vector>
  </HeadingPairs>
  <TitlesOfParts>
    <vt:vector size="98" baseType="lpstr">
      <vt:lpstr>Arial</vt:lpstr>
      <vt:lpstr>Calibri</vt:lpstr>
      <vt:lpstr>Source Sans Pro Bold</vt:lpstr>
      <vt:lpstr>Office Theme</vt:lpstr>
      <vt:lpstr>Spotting evidence of the Second World War on 1940s aerial photographs</vt:lpstr>
      <vt:lpstr>Spotting evidence of the Second World War on 1940s aerial photographs 1</vt:lpstr>
      <vt:lpstr>How to use this PPT</vt:lpstr>
      <vt:lpstr>Using Aerial Photographs</vt:lpstr>
      <vt:lpstr>Visit the Aerial Photo Explorer</vt:lpstr>
      <vt:lpstr>Using the Aerial Photo Explorer 1</vt:lpstr>
      <vt:lpstr>Using the Aerial Photo Explorer 2</vt:lpstr>
      <vt:lpstr>Using the Aerial Photo Explorer 3</vt:lpstr>
      <vt:lpstr>Using the Aerial Photo Explorer 4</vt:lpstr>
      <vt:lpstr>Air raid shelters 1</vt:lpstr>
      <vt:lpstr>Air raid shelters 2</vt:lpstr>
      <vt:lpstr>‘50 person’ public shelters</vt:lpstr>
      <vt:lpstr>Air raid shelters in urban streets - Wavertree, Liverpool (&amp; Barrage Balloon tether site) 1</vt:lpstr>
      <vt:lpstr>Air raid shelters in urban streets - Wavertree, Liverpool (&amp; Barrage Balloon tether site) 2</vt:lpstr>
      <vt:lpstr>Air raid shelters in urban streets - Everton, Liverpool (&amp; bomb-damaged sites of terraced houses) 1</vt:lpstr>
      <vt:lpstr>Air raid shelters in urban streets - Everton, Liverpool (&amp; bomb-damaged sites of terraced houses) 2</vt:lpstr>
      <vt:lpstr>Air raid shelters in urban streets - Paddington, Liverpool</vt:lpstr>
      <vt:lpstr>Airfields 1</vt:lpstr>
      <vt:lpstr>Airfields 2</vt:lpstr>
      <vt:lpstr>Blackpool Airfield – now Blackpool Airport</vt:lpstr>
      <vt:lpstr>Leicester Airfield – now Leicester Airport 1</vt:lpstr>
      <vt:lpstr>Leicester Airfield – now Leicester Airport 2</vt:lpstr>
      <vt:lpstr>Diseworth Airfield – now East Midlands Airport</vt:lpstr>
      <vt:lpstr>Biggin Hill Airfield – now London Biggin Hill Airport</vt:lpstr>
      <vt:lpstr>Allotments 1</vt:lpstr>
      <vt:lpstr>Allotments 2</vt:lpstr>
      <vt:lpstr>Allotments – Oldfield Park, Bath (&amp; pre-fab housing)</vt:lpstr>
      <vt:lpstr>Anti-aircraft (AA) sites 1</vt:lpstr>
      <vt:lpstr>Anti-aircraft (AA) sites 2</vt:lpstr>
      <vt:lpstr>Anti-aircraft (AA) sites 3</vt:lpstr>
      <vt:lpstr>HAA site – Barton Moss, Salford – H1</vt:lpstr>
      <vt:lpstr>HAA site – Grangetown, Middlesbrough</vt:lpstr>
      <vt:lpstr>HAA site – Filton, Bristol</vt:lpstr>
      <vt:lpstr>HAA site – Pur Down, Bristol B6</vt:lpstr>
      <vt:lpstr>HAA site – Kirkby, Mersey H8</vt:lpstr>
      <vt:lpstr> Rocket Anti-aircraft sites (ZAA) 1</vt:lpstr>
      <vt:lpstr> Rocket Anti-aircraft sites (ZAA) 2</vt:lpstr>
      <vt:lpstr>ZAA site – Radcliffe Park, Salford (ZH1)</vt:lpstr>
      <vt:lpstr>ZAA site – Gillingham, Kent 1</vt:lpstr>
      <vt:lpstr>ZAA site – Gillingham, Kent 2</vt:lpstr>
      <vt:lpstr>Light (LAA) &amp; mobile Anti-aircraft sites 1</vt:lpstr>
      <vt:lpstr>Light (LAA) &amp; mobile Anti-aircraft sites 2</vt:lpstr>
      <vt:lpstr>Mobile Anti-aircraft site – Wye, Kent 1</vt:lpstr>
      <vt:lpstr>Mobile Anti-Aircraft site – Wye, Kent 2</vt:lpstr>
      <vt:lpstr>Anti-glider (landing) trenches</vt:lpstr>
      <vt:lpstr>Anti-glider trenches – Hampton Court, London (&amp; bomb craters too!)</vt:lpstr>
      <vt:lpstr>Anti-glider trenches – Childwall, Liverpool (&amp; a bomb crater too!)</vt:lpstr>
      <vt:lpstr>Barracks</vt:lpstr>
      <vt:lpstr>Army Barracks – Dover, Kent</vt:lpstr>
      <vt:lpstr>Barrage Balloons 1</vt:lpstr>
      <vt:lpstr>Barrage Balloons 2</vt:lpstr>
      <vt:lpstr>Barrage Balloon – Wardley, Gateshead (Barrage balloon and tether site, plus Emergency Water Supply)</vt:lpstr>
      <vt:lpstr>Barrage Balloon – Willington Quay, North Tyneside (Barrage balloons and tether sites)</vt:lpstr>
      <vt:lpstr>Barrage Balloon on its tether site – Wavertree, Liverpool</vt:lpstr>
      <vt:lpstr>Bomb Damage 1</vt:lpstr>
      <vt:lpstr>Bomb Damage 2</vt:lpstr>
      <vt:lpstr>Bomb damage – Rolls Crescent, Manchester</vt:lpstr>
      <vt:lpstr>Bomb damage craters – Dover, Kent</vt:lpstr>
      <vt:lpstr>Areas of bomb damage around Exeter Cathedral, Devon</vt:lpstr>
      <vt:lpstr>Area of bomb damage around Exeter Cathedral, Devon</vt:lpstr>
      <vt:lpstr>Camouflage Buildings 1</vt:lpstr>
      <vt:lpstr>Camouflage Buildings 2</vt:lpstr>
      <vt:lpstr>Camouflaged aircraft hangars and ‘fake painted hedge’ RAF Yeadon (now Leeds Bradford Airport), Yorkshire</vt:lpstr>
      <vt:lpstr>Camouflaged factory – Luton, Bedfordshire</vt:lpstr>
      <vt:lpstr>Camouflaged aircraft hangars – Stanley Park, Blackpool</vt:lpstr>
      <vt:lpstr>Emergency Water Supplies</vt:lpstr>
      <vt:lpstr>EWS tanks – Longton, Stoke-on-Trent</vt:lpstr>
      <vt:lpstr>Hospitals 1</vt:lpstr>
      <vt:lpstr>Hospitals 2</vt:lpstr>
      <vt:lpstr>Hospitals 3</vt:lpstr>
      <vt:lpstr>Additional Hospital Buildings – Alder Hey, Liverpool</vt:lpstr>
      <vt:lpstr>Military Hospital (later PoW camp)  – Lydiard Park, Swindon</vt:lpstr>
      <vt:lpstr>Munitions Sites 1</vt:lpstr>
      <vt:lpstr>Munitions Sites 2</vt:lpstr>
      <vt:lpstr>Royal Ordnance Factory (Filling Factory No.7) – Kirkby</vt:lpstr>
      <vt:lpstr>Royal Army Ordnance Corps Depot – Didcot, Oxfordshire</vt:lpstr>
      <vt:lpstr> Prisoner of War (PoW) Camps 1</vt:lpstr>
      <vt:lpstr> Prisoner of War (PoW) Camps 2</vt:lpstr>
      <vt:lpstr>St Martin’s POW Camp – nr Gobowen, Shropshire</vt:lpstr>
      <vt:lpstr>Harrington POW Camp – Harrington, Market Harborough</vt:lpstr>
      <vt:lpstr>Shady Lane POW Camp – Evington, Leicester</vt:lpstr>
      <vt:lpstr>Overdale POW Camp – Skipton</vt:lpstr>
      <vt:lpstr>Stamford POW Camp – Stamford</vt:lpstr>
      <vt:lpstr>Pre-Fabricated Houses 1</vt:lpstr>
      <vt:lpstr>Pre-Fabricated Houses 2</vt:lpstr>
      <vt:lpstr>Pre-fabs – Lichfield Road, Cambridge</vt:lpstr>
      <vt:lpstr>Pre-fab estates – Netherley, Liverpool</vt:lpstr>
      <vt:lpstr>Seafront Defences</vt:lpstr>
      <vt:lpstr>‘Dragon’s Teeth’ – Isle of Grain, Kent</vt:lpstr>
      <vt:lpstr>Anti-invasion obstacles – Scarborough, North Yorkshire</vt:lpstr>
      <vt:lpstr>Search Light Battery</vt:lpstr>
      <vt:lpstr>Search Light Battery – Childwall, Liverpool</vt:lpstr>
      <vt:lpstr>Search Light Battery – Bedford</vt:lpstr>
      <vt:lpstr>Using the Aerial Photo Explorer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7</cp:revision>
  <dcterms:created xsi:type="dcterms:W3CDTF">2022-11-29T11:24:41Z</dcterms:created>
  <dcterms:modified xsi:type="dcterms:W3CDTF">2024-11-14T14:55:07Z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