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3" r:id="rId5"/>
    <p:sldId id="318" r:id="rId6"/>
    <p:sldId id="314" r:id="rId7"/>
    <p:sldId id="315" r:id="rId8"/>
    <p:sldId id="316" r:id="rId9"/>
    <p:sldId id="317" r:id="rId10"/>
    <p:sldId id="319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09BDA-608B-4659-9D4A-5ACF93247E92}" v="6" dt="2023-02-07T23:23:11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63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, Alexandra" userId="dd122ac1-bdf1-4acb-9f02-dca663419984" providerId="ADAL" clId="{6FBDF910-4003-4E75-9537-CB3FF466274A}"/>
    <pc:docChg chg="undo custSel mod addSld modSld">
      <pc:chgData name="Warr, Alexandra" userId="dd122ac1-bdf1-4acb-9f02-dca663419984" providerId="ADAL" clId="{6FBDF910-4003-4E75-9537-CB3FF466274A}" dt="2023-02-07T23:17:08.711" v="31"/>
      <pc:docMkLst>
        <pc:docMk/>
      </pc:docMkLst>
      <pc:sldChg chg="addSp delSp modSp setBg">
        <pc:chgData name="Warr, Alexandra" userId="dd122ac1-bdf1-4acb-9f02-dca663419984" providerId="ADAL" clId="{6FBDF910-4003-4E75-9537-CB3FF466274A}" dt="2023-02-07T23:11:34.247" v="19" actId="1036"/>
        <pc:sldMkLst>
          <pc:docMk/>
          <pc:sldMk cId="3741116355" sldId="315"/>
        </pc:sldMkLst>
        <pc:spChg chg="add del mod">
          <ac:chgData name="Warr, Alexandra" userId="dd122ac1-bdf1-4acb-9f02-dca663419984" providerId="ADAL" clId="{6FBDF910-4003-4E75-9537-CB3FF466274A}" dt="2023-02-07T23:10:54.511" v="7"/>
          <ac:spMkLst>
            <pc:docMk/>
            <pc:sldMk cId="3741116355" sldId="315"/>
            <ac:spMk id="8" creationId="{DF75F2A4-471C-4945-AB9E-0390CA071F9E}"/>
          </ac:spMkLst>
        </pc:spChg>
        <pc:spChg chg="del">
          <ac:chgData name="Warr, Alexandra" userId="dd122ac1-bdf1-4acb-9f02-dca663419984" providerId="ADAL" clId="{6FBDF910-4003-4E75-9537-CB3FF466274A}" dt="2023-02-07T23:10:32.731" v="1" actId="26606"/>
          <ac:spMkLst>
            <pc:docMk/>
            <pc:sldMk cId="3741116355" sldId="315"/>
            <ac:spMk id="8199" creationId="{42A4FC2C-047E-45A5-965D-8E1E3BF09BC6}"/>
          </ac:spMkLst>
        </pc:spChg>
        <pc:spChg chg="add">
          <ac:chgData name="Warr, Alexandra" userId="dd122ac1-bdf1-4acb-9f02-dca663419984" providerId="ADAL" clId="{6FBDF910-4003-4E75-9537-CB3FF466274A}" dt="2023-02-07T23:10:32.731" v="1" actId="26606"/>
          <ac:spMkLst>
            <pc:docMk/>
            <pc:sldMk cId="3741116355" sldId="315"/>
            <ac:spMk id="8204" creationId="{42A4FC2C-047E-45A5-965D-8E1E3BF09BC6}"/>
          </ac:spMkLst>
        </pc:spChg>
        <pc:picChg chg="del mod">
          <ac:chgData name="Warr, Alexandra" userId="dd122ac1-bdf1-4acb-9f02-dca663419984" providerId="ADAL" clId="{6FBDF910-4003-4E75-9537-CB3FF466274A}" dt="2023-02-07T23:10:46.040" v="6" actId="478"/>
          <ac:picMkLst>
            <pc:docMk/>
            <pc:sldMk cId="3741116355" sldId="315"/>
            <ac:picMk id="6" creationId="{54B2AF83-A73E-4022-A55E-AE2A1261A50F}"/>
          </ac:picMkLst>
        </pc:picChg>
        <pc:picChg chg="add mod">
          <ac:chgData name="Warr, Alexandra" userId="dd122ac1-bdf1-4acb-9f02-dca663419984" providerId="ADAL" clId="{6FBDF910-4003-4E75-9537-CB3FF466274A}" dt="2023-02-07T23:11:34.247" v="19" actId="1036"/>
          <ac:picMkLst>
            <pc:docMk/>
            <pc:sldMk cId="3741116355" sldId="315"/>
            <ac:picMk id="10" creationId="{75C8186B-779B-4426-A202-21A46E3AB234}"/>
          </ac:picMkLst>
        </pc:picChg>
      </pc:sldChg>
      <pc:sldChg chg="addSp delSp modSp">
        <pc:chgData name="Warr, Alexandra" userId="dd122ac1-bdf1-4acb-9f02-dca663419984" providerId="ADAL" clId="{6FBDF910-4003-4E75-9537-CB3FF466274A}" dt="2023-02-07T23:12:25.123" v="25" actId="1076"/>
        <pc:sldMkLst>
          <pc:docMk/>
          <pc:sldMk cId="289834242" sldId="316"/>
        </pc:sldMkLst>
        <pc:spChg chg="del">
          <ac:chgData name="Warr, Alexandra" userId="dd122ac1-bdf1-4acb-9f02-dca663419984" providerId="ADAL" clId="{6FBDF910-4003-4E75-9537-CB3FF466274A}" dt="2023-02-07T23:12:05.596" v="20"/>
          <ac:spMkLst>
            <pc:docMk/>
            <pc:sldMk cId="289834242" sldId="316"/>
            <ac:spMk id="2" creationId="{1A95E003-B469-4414-8E6E-9D5034EB6739}"/>
          </ac:spMkLst>
        </pc:spChg>
        <pc:spChg chg="del">
          <ac:chgData name="Warr, Alexandra" userId="dd122ac1-bdf1-4acb-9f02-dca663419984" providerId="ADAL" clId="{6FBDF910-4003-4E75-9537-CB3FF466274A}" dt="2023-02-07T23:12:11.305" v="23" actId="26606"/>
          <ac:spMkLst>
            <pc:docMk/>
            <pc:sldMk cId="289834242" sldId="316"/>
            <ac:spMk id="8199" creationId="{42A4FC2C-047E-45A5-965D-8E1E3BF09BC6}"/>
          </ac:spMkLst>
        </pc:spChg>
        <pc:spChg chg="add">
          <ac:chgData name="Warr, Alexandra" userId="dd122ac1-bdf1-4acb-9f02-dca663419984" providerId="ADAL" clId="{6FBDF910-4003-4E75-9537-CB3FF466274A}" dt="2023-02-07T23:12:11.305" v="23" actId="26606"/>
          <ac:spMkLst>
            <pc:docMk/>
            <pc:sldMk cId="289834242" sldId="316"/>
            <ac:spMk id="8204" creationId="{42A4FC2C-047E-45A5-965D-8E1E3BF09BC6}"/>
          </ac:spMkLst>
        </pc:spChg>
        <pc:picChg chg="add mod">
          <ac:chgData name="Warr, Alexandra" userId="dd122ac1-bdf1-4acb-9f02-dca663419984" providerId="ADAL" clId="{6FBDF910-4003-4E75-9537-CB3FF466274A}" dt="2023-02-07T23:12:25.123" v="25" actId="1076"/>
          <ac:picMkLst>
            <pc:docMk/>
            <pc:sldMk cId="289834242" sldId="316"/>
            <ac:picMk id="4" creationId="{D9837FA2-A774-429D-A734-33EF469B110C}"/>
          </ac:picMkLst>
        </pc:picChg>
      </pc:sldChg>
      <pc:sldChg chg="addSp delSp modSp">
        <pc:chgData name="Warr, Alexandra" userId="dd122ac1-bdf1-4acb-9f02-dca663419984" providerId="ADAL" clId="{6FBDF910-4003-4E75-9537-CB3FF466274A}" dt="2023-02-07T23:13:39.953" v="29" actId="26606"/>
        <pc:sldMkLst>
          <pc:docMk/>
          <pc:sldMk cId="284271476" sldId="317"/>
        </pc:sldMkLst>
        <pc:spChg chg="del">
          <ac:chgData name="Warr, Alexandra" userId="dd122ac1-bdf1-4acb-9f02-dca663419984" providerId="ADAL" clId="{6FBDF910-4003-4E75-9537-CB3FF466274A}" dt="2023-02-07T23:13:32.363" v="26"/>
          <ac:spMkLst>
            <pc:docMk/>
            <pc:sldMk cId="284271476" sldId="317"/>
            <ac:spMk id="2" creationId="{6F703946-B4F7-41B7-B68C-7DDEC49AED38}"/>
          </ac:spMkLst>
        </pc:spChg>
        <pc:spChg chg="del">
          <ac:chgData name="Warr, Alexandra" userId="dd122ac1-bdf1-4acb-9f02-dca663419984" providerId="ADAL" clId="{6FBDF910-4003-4E75-9537-CB3FF466274A}" dt="2023-02-07T23:13:39.953" v="29" actId="26606"/>
          <ac:spMkLst>
            <pc:docMk/>
            <pc:sldMk cId="284271476" sldId="317"/>
            <ac:spMk id="8199" creationId="{42A4FC2C-047E-45A5-965D-8E1E3BF09BC6}"/>
          </ac:spMkLst>
        </pc:spChg>
        <pc:spChg chg="add">
          <ac:chgData name="Warr, Alexandra" userId="dd122ac1-bdf1-4acb-9f02-dca663419984" providerId="ADAL" clId="{6FBDF910-4003-4E75-9537-CB3FF466274A}" dt="2023-02-07T23:13:39.953" v="29" actId="26606"/>
          <ac:spMkLst>
            <pc:docMk/>
            <pc:sldMk cId="284271476" sldId="317"/>
            <ac:spMk id="8204" creationId="{42A4FC2C-047E-45A5-965D-8E1E3BF09BC6}"/>
          </ac:spMkLst>
        </pc:spChg>
        <pc:picChg chg="add mod">
          <ac:chgData name="Warr, Alexandra" userId="dd122ac1-bdf1-4acb-9f02-dca663419984" providerId="ADAL" clId="{6FBDF910-4003-4E75-9537-CB3FF466274A}" dt="2023-02-07T23:13:39.953" v="29" actId="26606"/>
          <ac:picMkLst>
            <pc:docMk/>
            <pc:sldMk cId="284271476" sldId="317"/>
            <ac:picMk id="4" creationId="{B0E1B361-DEB0-42B6-ABFB-677C77D3EBFD}"/>
          </ac:picMkLst>
        </pc:picChg>
      </pc:sldChg>
      <pc:sldChg chg="delSp add setBg delDesignElem">
        <pc:chgData name="Warr, Alexandra" userId="dd122ac1-bdf1-4acb-9f02-dca663419984" providerId="ADAL" clId="{6FBDF910-4003-4E75-9537-CB3FF466274A}" dt="2023-02-07T23:17:08.711" v="31"/>
        <pc:sldMkLst>
          <pc:docMk/>
          <pc:sldMk cId="1243437988" sldId="319"/>
        </pc:sldMkLst>
        <pc:spChg chg="del">
          <ac:chgData name="Warr, Alexandra" userId="dd122ac1-bdf1-4acb-9f02-dca663419984" providerId="ADAL" clId="{6FBDF910-4003-4E75-9537-CB3FF466274A}" dt="2023-02-07T23:17:08.711" v="31"/>
          <ac:spMkLst>
            <pc:docMk/>
            <pc:sldMk cId="1243437988" sldId="319"/>
            <ac:spMk id="8204" creationId="{42A4FC2C-047E-45A5-965D-8E1E3BF09BC6}"/>
          </ac:spMkLst>
        </pc:spChg>
      </pc:sldChg>
    </pc:docChg>
  </pc:docChgLst>
  <pc:docChgLst>
    <pc:chgData name="Warr, Alexandra" userId="dd122ac1-bdf1-4acb-9f02-dca663419984" providerId="ADAL" clId="{AF609BDA-608B-4659-9D4A-5ACF93247E92}"/>
    <pc:docChg chg="custSel modSld">
      <pc:chgData name="Warr, Alexandra" userId="dd122ac1-bdf1-4acb-9f02-dca663419984" providerId="ADAL" clId="{AF609BDA-608B-4659-9D4A-5ACF93247E92}" dt="2023-02-07T23:23:21.724" v="5" actId="14100"/>
      <pc:docMkLst>
        <pc:docMk/>
      </pc:docMkLst>
      <pc:sldChg chg="addSp delSp modSp">
        <pc:chgData name="Warr, Alexandra" userId="dd122ac1-bdf1-4acb-9f02-dca663419984" providerId="ADAL" clId="{AF609BDA-608B-4659-9D4A-5ACF93247E92}" dt="2023-02-07T23:23:21.724" v="5" actId="14100"/>
        <pc:sldMkLst>
          <pc:docMk/>
          <pc:sldMk cId="932286740" sldId="283"/>
        </pc:sldMkLst>
        <pc:picChg chg="del">
          <ac:chgData name="Warr, Alexandra" userId="dd122ac1-bdf1-4acb-9f02-dca663419984" providerId="ADAL" clId="{AF609BDA-608B-4659-9D4A-5ACF93247E92}" dt="2023-02-07T23:23:08.253" v="0" actId="478"/>
          <ac:picMkLst>
            <pc:docMk/>
            <pc:sldMk cId="932286740" sldId="283"/>
            <ac:picMk id="6" creationId="{4C02F9E8-6E7A-4F33-ABFC-F89853E0F2A4}"/>
          </ac:picMkLst>
        </pc:picChg>
        <pc:picChg chg="add mod">
          <ac:chgData name="Warr, Alexandra" userId="dd122ac1-bdf1-4acb-9f02-dca663419984" providerId="ADAL" clId="{AF609BDA-608B-4659-9D4A-5ACF93247E92}" dt="2023-02-07T23:23:21.724" v="5" actId="14100"/>
          <ac:picMkLst>
            <pc:docMk/>
            <pc:sldMk cId="932286740" sldId="283"/>
            <ac:picMk id="7" creationId="{E3267BF3-3918-42D8-BDAF-83B781A85A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6C45-B34E-4F24-AE52-B10401A423A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FEC9-B914-468A-B8DB-449B48B30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5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1EF6-8171-41BB-9681-DD33B717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463E2-1A48-4FE7-A30E-1B3D30329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93909-E35F-49ED-ABDD-2B78C65C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B1B8F-3B21-4233-B069-B84FE251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929E-FEF4-473E-B61E-7DF6F822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7C96-B97D-4C95-A90A-08533668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B87A8-EFED-44A0-8490-93FDD913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5BC4-B188-4344-8AEC-A41E2818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2DC28-3BE5-43DF-8FA2-B22EED04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3B39-5829-4BAB-986F-BC7F6560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6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97CCC-B603-4AB8-853F-AF52AD107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EA3D1-8323-491E-8169-F80B87965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0D6D4-25C6-47ED-BB92-B0106BA1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E991-D689-4831-95F9-82FDF0B9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729D1-4B18-42D4-92F2-B7E09F93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8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76FE-243D-451A-ADDA-7E989EB5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3535-7AF8-44C2-BEEB-093B79E7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FF8D-EA64-492D-91AB-B1878AC5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3C7C-093D-44A3-A47E-DC30464D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24934-5591-4192-B9CC-BEA61D29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3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32EF-11DD-4487-BF19-61BB9DD5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07DB-2ED0-4B78-8973-9672958C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EB2E-3FE9-4836-8634-7DA42D5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9316-081E-4F8A-B646-A9B39941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7B4F-62C6-4FE3-96C1-AD53DB26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1DB0-6C6F-4B83-8CE7-0EDD486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0296-D25A-4A53-952C-2E5718770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A081D-BCAA-49F9-B290-0802001B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9FA8B-5E7C-4382-B4BA-557E741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10D5-44FE-43FA-93C5-318F2E0D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EAFD4-C0BC-4D72-A4D0-2A98A9EC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4F1-1564-4385-BF3D-CE91E862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0A896-9B08-48DA-977C-1EB2815B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7049-B507-4569-93EF-57B001D25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00965-A720-4A63-AD75-A80AAA6E4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83546-7463-4A78-B09E-5A91CBD33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5FC6B-9590-400B-9300-36642BA9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54D95-ED18-4127-95AE-A3740CFF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53223-18EE-4DEB-A888-4A7F5CE3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57A1-E88E-4D32-A62A-E8732745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8201-F623-425B-B771-02D2C11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EF586-C348-4412-A743-D320862C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35656-31F4-4559-B943-E2F71AD0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C276D-174C-423F-82ED-18FC57AB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04666-D6F8-4E0B-80D8-4C58AFF5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8ACCC-A1E9-4499-8990-DCA97B03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717-DBF4-4198-8688-70945D8F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AF62-F199-4ABF-929E-87FCA2B6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61646-AFDE-4388-AA34-3467EB7C8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8E3A6-E102-480A-AB65-8CCF142A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43255-F515-415A-9BB1-0196F230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6B16-C8B8-443D-BA9A-3C261BC4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A7AD-4753-45B7-B3BF-7FC169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4B2A7-67F9-445C-B095-04CDD58ED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8E6D-CD59-4B93-BDD8-B7D1DBB1D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9BAF1-8B37-4591-99A0-1C2539AF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D2AB6-2843-4D6F-ACEA-453AC753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946A6-7456-49D1-9CF0-2D4DE3E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CB76F-6F9C-4BB1-82A2-8613B132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EB8E5-E8F3-41B1-86E9-E5C022F3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CCFF0-FFE5-4E6D-92EA-7BED2D154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0310-9D0B-4BBD-B52A-27ABB74442B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166DA-D37F-4430-9028-C4A628A91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A7B4-B510-439A-9ECD-96205101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AE36-E9F5-4C66-B3D5-303260C18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7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058" y="902076"/>
            <a:ext cx="10205884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Pressures in urban World Heritage Sites </a:t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Perspective from Historic England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7333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Duncan Wilson</a:t>
            </a:r>
          </a:p>
          <a:p>
            <a:r>
              <a:rPr lang="en-US" dirty="0"/>
              <a:t>Chief Executive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0" y="402817"/>
            <a:ext cx="2007027" cy="456534"/>
          </a:xfrm>
          <a:prstGeom prst="rect">
            <a:avLst/>
          </a:prstGeom>
        </p:spPr>
      </p:pic>
      <p:pic>
        <p:nvPicPr>
          <p:cNvPr id="7" name="Picture 6" descr="A picture containing outdoor, city, resort, shore&#10;&#10;Description automatically generated">
            <a:extLst>
              <a:ext uri="{FF2B5EF4-FFF2-40B4-BE49-F238E27FC236}">
                <a16:creationId xmlns:a16="http://schemas.microsoft.com/office/drawing/2014/main" id="{E3267BF3-3918-42D8-BDAF-83B781A8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56383"/>
            <a:ext cx="12173225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8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1B70CA-AB11-4C78-97CC-4DA62ECF9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b="145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A picture containing sky, outdoor, building, old&#10;&#10;Description automatically generated">
            <a:extLst>
              <a:ext uri="{FF2B5EF4-FFF2-40B4-BE49-F238E27FC236}">
                <a16:creationId xmlns:a16="http://schemas.microsoft.com/office/drawing/2014/main" id="{E7422D86-0F05-4E58-A022-5CFE8AECB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5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5C8186B-779B-4426-A202-21A46E3AB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4" y="-316344"/>
            <a:ext cx="10902392" cy="7333368"/>
          </a:xfrm>
        </p:spPr>
      </p:pic>
    </p:spTree>
    <p:extLst>
      <p:ext uri="{BB962C8B-B14F-4D97-AF65-F5344CB8AC3E}">
        <p14:creationId xmlns:p14="http://schemas.microsoft.com/office/powerpoint/2010/main" val="374111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icture containing sky, outdoor, building, cloudy&#10;&#10;Description automatically generated">
            <a:extLst>
              <a:ext uri="{FF2B5EF4-FFF2-40B4-BE49-F238E27FC236}">
                <a16:creationId xmlns:a16="http://schemas.microsoft.com/office/drawing/2014/main" id="{D9837FA2-A774-429D-A734-33EF469B1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icture containing sky, grass, outdoor, city&#10;&#10;Description automatically generated">
            <a:extLst>
              <a:ext uri="{FF2B5EF4-FFF2-40B4-BE49-F238E27FC236}">
                <a16:creationId xmlns:a16="http://schemas.microsoft.com/office/drawing/2014/main" id="{B0E1B361-DEB0-42B6-ABFB-677C77D3E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sky, grass, outdoor, city&#10;&#10;Description automatically generated">
            <a:extLst>
              <a:ext uri="{FF2B5EF4-FFF2-40B4-BE49-F238E27FC236}">
                <a16:creationId xmlns:a16="http://schemas.microsoft.com/office/drawing/2014/main" id="{B0E1B361-DEB0-42B6-ABFB-677C77D3E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76" y="2872625"/>
            <a:ext cx="8813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https://</a:t>
            </a:r>
            <a:r>
              <a:rPr lang="en-US" sz="3600" dirty="0" err="1"/>
              <a:t>historicengland.org.uk</a:t>
            </a:r>
            <a:r>
              <a:rPr lang="en-US" sz="3600" dirty="0"/>
              <a:t>/international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3" y="503472"/>
            <a:ext cx="2959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6798AD8C20243875D5A5145658744" ma:contentTypeVersion="15" ma:contentTypeDescription="Create a new document." ma:contentTypeScope="" ma:versionID="7fefe94ece93d27dc09ccc725fba73ad">
  <xsd:schema xmlns:xsd="http://www.w3.org/2001/XMLSchema" xmlns:xs="http://www.w3.org/2001/XMLSchema" xmlns:p="http://schemas.microsoft.com/office/2006/metadata/properties" xmlns:ns2="04ccf4a0-7f8f-4126-9ed0-2a2f7c5dc0b1" xmlns:ns3="d3ab5e05-d89d-4588-b922-2d38d4ace025" xmlns:ns4="bb952b06-3268-4e55-b0fe-9eb49669fc08" targetNamespace="http://schemas.microsoft.com/office/2006/metadata/properties" ma:root="true" ma:fieldsID="9048fe1a09e4f8ac4d88506463b80607" ns2:_="" ns3:_="" ns4:_="">
    <xsd:import namespace="04ccf4a0-7f8f-4126-9ed0-2a2f7c5dc0b1"/>
    <xsd:import namespace="d3ab5e05-d89d-4588-b922-2d38d4ace025"/>
    <xsd:import namespace="bb952b06-3268-4e55-b0fe-9eb49669f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cf4a0-7f8f-4126-9ed0-2a2f7c5dc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af4335e-c6cf-4429-aa3a-f62cbecd1b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b5e05-d89d-4588-b922-2d38d4ace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2b06-3268-4e55-b0fe-9eb49669fc0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0b9134c-7a18-4bab-b483-2819238e6a07}" ma:internalName="TaxCatchAll" ma:showField="CatchAllData" ma:web="d3ab5e05-d89d-4588-b922-2d38d4ace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ccf4a0-7f8f-4126-9ed0-2a2f7c5dc0b1">
      <Terms xmlns="http://schemas.microsoft.com/office/infopath/2007/PartnerControls"/>
    </lcf76f155ced4ddcb4097134ff3c332f>
    <TaxCatchAll xmlns="bb952b06-3268-4e55-b0fe-9eb49669fc08" xsi:nil="true"/>
  </documentManagement>
</p:properties>
</file>

<file path=customXml/itemProps1.xml><?xml version="1.0" encoding="utf-8"?>
<ds:datastoreItem xmlns:ds="http://schemas.openxmlformats.org/officeDocument/2006/customXml" ds:itemID="{D74A0485-583F-4433-B1F6-9D6C417EB0E4}"/>
</file>

<file path=customXml/itemProps2.xml><?xml version="1.0" encoding="utf-8"?>
<ds:datastoreItem xmlns:ds="http://schemas.openxmlformats.org/officeDocument/2006/customXml" ds:itemID="{4B893745-57F5-4E94-B8CC-B22DE71FD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47C0B-1D2B-4BE1-A71D-1A90148A55C4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7b28c4-9080-41a0-a612-f3b45401b9ed"/>
    <ds:schemaRef ds:uri="fbde76ea-74e1-4b9b-a20f-68846168d7f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Development Pressures in urban World Heritage Sites  Perspective from Historic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Pressures in urban World Heritage Sites  Perspective from Historic England</dc:title>
  <dc:creator>Alexandra Warr</dc:creator>
  <cp:lastModifiedBy>Alexandra Warr</cp:lastModifiedBy>
  <cp:revision>1</cp:revision>
  <dcterms:created xsi:type="dcterms:W3CDTF">2023-02-07T23:13:39Z</dcterms:created>
  <dcterms:modified xsi:type="dcterms:W3CDTF">2023-02-07T23:23:25Z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0x0101000B56798AD8C20243875D5A5145658744</vt:lpwstr>
  </property>
</Properties>
</file>